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3" r:id="rId3"/>
  </p:sldMasterIdLst>
  <p:notesMasterIdLst>
    <p:notesMasterId r:id="rId65"/>
  </p:notesMasterIdLst>
  <p:sldIdLst>
    <p:sldId id="256" r:id="rId4"/>
    <p:sldId id="258" r:id="rId5"/>
    <p:sldId id="261" r:id="rId6"/>
    <p:sldId id="264" r:id="rId7"/>
    <p:sldId id="262" r:id="rId8"/>
    <p:sldId id="332" r:id="rId9"/>
    <p:sldId id="263" r:id="rId10"/>
    <p:sldId id="281" r:id="rId11"/>
    <p:sldId id="282" r:id="rId12"/>
    <p:sldId id="268" r:id="rId13"/>
    <p:sldId id="279" r:id="rId14"/>
    <p:sldId id="286" r:id="rId15"/>
    <p:sldId id="257" r:id="rId16"/>
    <p:sldId id="287" r:id="rId17"/>
    <p:sldId id="298" r:id="rId18"/>
    <p:sldId id="272" r:id="rId19"/>
    <p:sldId id="269" r:id="rId20"/>
    <p:sldId id="270" r:id="rId21"/>
    <p:sldId id="271" r:id="rId22"/>
    <p:sldId id="275" r:id="rId23"/>
    <p:sldId id="276" r:id="rId24"/>
    <p:sldId id="277" r:id="rId25"/>
    <p:sldId id="273" r:id="rId26"/>
    <p:sldId id="274" r:id="rId27"/>
    <p:sldId id="306" r:id="rId28"/>
    <p:sldId id="319" r:id="rId29"/>
    <p:sldId id="320" r:id="rId30"/>
    <p:sldId id="321" r:id="rId31"/>
    <p:sldId id="322" r:id="rId32"/>
    <p:sldId id="367" r:id="rId33"/>
    <p:sldId id="317" r:id="rId34"/>
    <p:sldId id="331" r:id="rId35"/>
    <p:sldId id="278" r:id="rId36"/>
    <p:sldId id="280" r:id="rId37"/>
    <p:sldId id="284" r:id="rId38"/>
    <p:sldId id="333" r:id="rId39"/>
    <p:sldId id="307" r:id="rId40"/>
    <p:sldId id="334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23" r:id="rId49"/>
    <p:sldId id="324" r:id="rId50"/>
    <p:sldId id="325" r:id="rId51"/>
    <p:sldId id="326" r:id="rId52"/>
    <p:sldId id="330" r:id="rId53"/>
    <p:sldId id="329" r:id="rId54"/>
    <p:sldId id="289" r:id="rId55"/>
    <p:sldId id="288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B2B2B2"/>
    <a:srgbClr val="FF0000"/>
    <a:srgbClr val="545454"/>
    <a:srgbClr val="632B57"/>
    <a:srgbClr val="175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>
              <a:solidFill>
                <a:schemeClr val="tx1"/>
              </a:solidFill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Sheet2!$S$2:$S$251</c:f>
              <c:numCache>
                <c:formatCode>General</c:formatCode>
                <c:ptCount val="250"/>
                <c:pt idx="0">
                  <c:v>30</c:v>
                </c:pt>
                <c:pt idx="1">
                  <c:v>30.241</c:v>
                </c:pt>
                <c:pt idx="2">
                  <c:v>30.4819</c:v>
                </c:pt>
                <c:pt idx="3">
                  <c:v>30.722899999999999</c:v>
                </c:pt>
                <c:pt idx="4">
                  <c:v>30.963899999999999</c:v>
                </c:pt>
                <c:pt idx="5">
                  <c:v>31.204799999999999</c:v>
                </c:pt>
                <c:pt idx="6">
                  <c:v>31.445799999999998</c:v>
                </c:pt>
                <c:pt idx="7">
                  <c:v>31.686699999999998</c:v>
                </c:pt>
                <c:pt idx="8">
                  <c:v>31.927700000000002</c:v>
                </c:pt>
                <c:pt idx="9">
                  <c:v>32.168700000000001</c:v>
                </c:pt>
                <c:pt idx="10">
                  <c:v>32.409599999999998</c:v>
                </c:pt>
                <c:pt idx="11">
                  <c:v>32.650599999999997</c:v>
                </c:pt>
                <c:pt idx="12">
                  <c:v>32.891599999999997</c:v>
                </c:pt>
                <c:pt idx="13">
                  <c:v>33.1325</c:v>
                </c:pt>
                <c:pt idx="14">
                  <c:v>33.3735</c:v>
                </c:pt>
                <c:pt idx="15">
                  <c:v>33.6145</c:v>
                </c:pt>
                <c:pt idx="16">
                  <c:v>33.855400000000003</c:v>
                </c:pt>
                <c:pt idx="17">
                  <c:v>34.096400000000003</c:v>
                </c:pt>
                <c:pt idx="18">
                  <c:v>34.337299999999999</c:v>
                </c:pt>
                <c:pt idx="19">
                  <c:v>34.578299999999999</c:v>
                </c:pt>
                <c:pt idx="20">
                  <c:v>34.819299999999998</c:v>
                </c:pt>
                <c:pt idx="21">
                  <c:v>35.060200000000002</c:v>
                </c:pt>
                <c:pt idx="22">
                  <c:v>35.301200000000001</c:v>
                </c:pt>
                <c:pt idx="23">
                  <c:v>35.542200000000001</c:v>
                </c:pt>
                <c:pt idx="24">
                  <c:v>35.783099999999997</c:v>
                </c:pt>
                <c:pt idx="25">
                  <c:v>36.024099999999997</c:v>
                </c:pt>
                <c:pt idx="26">
                  <c:v>36.265099999999997</c:v>
                </c:pt>
                <c:pt idx="27">
                  <c:v>36.506</c:v>
                </c:pt>
                <c:pt idx="28">
                  <c:v>36.747</c:v>
                </c:pt>
                <c:pt idx="29">
                  <c:v>36.988</c:v>
                </c:pt>
                <c:pt idx="30">
                  <c:v>37.228900000000003</c:v>
                </c:pt>
                <c:pt idx="31">
                  <c:v>37.469900000000003</c:v>
                </c:pt>
                <c:pt idx="32">
                  <c:v>37.710799999999999</c:v>
                </c:pt>
                <c:pt idx="33">
                  <c:v>37.951799999999999</c:v>
                </c:pt>
                <c:pt idx="34">
                  <c:v>38.192799999999998</c:v>
                </c:pt>
                <c:pt idx="35">
                  <c:v>38.433700000000002</c:v>
                </c:pt>
                <c:pt idx="36">
                  <c:v>38.674700000000001</c:v>
                </c:pt>
                <c:pt idx="37">
                  <c:v>38.915700000000001</c:v>
                </c:pt>
                <c:pt idx="38">
                  <c:v>39.156599999999997</c:v>
                </c:pt>
                <c:pt idx="39">
                  <c:v>39.397599999999997</c:v>
                </c:pt>
                <c:pt idx="40">
                  <c:v>39.638599999999997</c:v>
                </c:pt>
                <c:pt idx="41">
                  <c:v>39.8795</c:v>
                </c:pt>
                <c:pt idx="42">
                  <c:v>40.1205</c:v>
                </c:pt>
                <c:pt idx="43">
                  <c:v>40.361400000000003</c:v>
                </c:pt>
                <c:pt idx="44">
                  <c:v>40.602400000000003</c:v>
                </c:pt>
                <c:pt idx="45">
                  <c:v>40.843400000000003</c:v>
                </c:pt>
                <c:pt idx="46">
                  <c:v>41.084299999999999</c:v>
                </c:pt>
                <c:pt idx="47">
                  <c:v>41.325299999999999</c:v>
                </c:pt>
                <c:pt idx="48">
                  <c:v>41.566299999999998</c:v>
                </c:pt>
                <c:pt idx="49">
                  <c:v>41.807200000000002</c:v>
                </c:pt>
                <c:pt idx="50">
                  <c:v>42.048200000000001</c:v>
                </c:pt>
                <c:pt idx="51">
                  <c:v>42.289200000000001</c:v>
                </c:pt>
                <c:pt idx="52">
                  <c:v>42.530099999999997</c:v>
                </c:pt>
                <c:pt idx="53">
                  <c:v>42.771099999999997</c:v>
                </c:pt>
                <c:pt idx="54">
                  <c:v>43.012</c:v>
                </c:pt>
                <c:pt idx="55">
                  <c:v>43.253</c:v>
                </c:pt>
                <c:pt idx="56">
                  <c:v>43.494</c:v>
                </c:pt>
                <c:pt idx="57">
                  <c:v>43.734900000000003</c:v>
                </c:pt>
                <c:pt idx="58">
                  <c:v>43.975900000000003</c:v>
                </c:pt>
                <c:pt idx="59">
                  <c:v>44.216900000000003</c:v>
                </c:pt>
                <c:pt idx="60">
                  <c:v>44.457799999999999</c:v>
                </c:pt>
                <c:pt idx="61">
                  <c:v>44.698799999999999</c:v>
                </c:pt>
                <c:pt idx="62">
                  <c:v>44.939799999999998</c:v>
                </c:pt>
                <c:pt idx="63">
                  <c:v>45.180700000000002</c:v>
                </c:pt>
                <c:pt idx="64">
                  <c:v>45.421700000000001</c:v>
                </c:pt>
                <c:pt idx="65">
                  <c:v>45.662700000000001</c:v>
                </c:pt>
                <c:pt idx="66">
                  <c:v>45.903599999999997</c:v>
                </c:pt>
                <c:pt idx="67">
                  <c:v>46.144599999999997</c:v>
                </c:pt>
                <c:pt idx="68">
                  <c:v>46.3855</c:v>
                </c:pt>
                <c:pt idx="69">
                  <c:v>46.6265</c:v>
                </c:pt>
                <c:pt idx="70">
                  <c:v>46.8675</c:v>
                </c:pt>
                <c:pt idx="71">
                  <c:v>47.108400000000003</c:v>
                </c:pt>
                <c:pt idx="72">
                  <c:v>47.349400000000003</c:v>
                </c:pt>
                <c:pt idx="73">
                  <c:v>47.590400000000002</c:v>
                </c:pt>
                <c:pt idx="74">
                  <c:v>47.831299999999999</c:v>
                </c:pt>
                <c:pt idx="75">
                  <c:v>48.072299999999998</c:v>
                </c:pt>
                <c:pt idx="76">
                  <c:v>48.313299999999998</c:v>
                </c:pt>
                <c:pt idx="77">
                  <c:v>48.554200000000002</c:v>
                </c:pt>
                <c:pt idx="78">
                  <c:v>48.795200000000001</c:v>
                </c:pt>
                <c:pt idx="79">
                  <c:v>49.036099999999998</c:v>
                </c:pt>
                <c:pt idx="80">
                  <c:v>49.277099999999997</c:v>
                </c:pt>
                <c:pt idx="81">
                  <c:v>49.518099999999997</c:v>
                </c:pt>
                <c:pt idx="82">
                  <c:v>49.759</c:v>
                </c:pt>
                <c:pt idx="83">
                  <c:v>50</c:v>
                </c:pt>
                <c:pt idx="84">
                  <c:v>50.241</c:v>
                </c:pt>
                <c:pt idx="85">
                  <c:v>50.481900000000003</c:v>
                </c:pt>
                <c:pt idx="86">
                  <c:v>50.722900000000003</c:v>
                </c:pt>
                <c:pt idx="87">
                  <c:v>50.963900000000002</c:v>
                </c:pt>
                <c:pt idx="88">
                  <c:v>51.204799999999999</c:v>
                </c:pt>
                <c:pt idx="89">
                  <c:v>51.445799999999998</c:v>
                </c:pt>
                <c:pt idx="90">
                  <c:v>51.686700000000002</c:v>
                </c:pt>
                <c:pt idx="91">
                  <c:v>51.927700000000002</c:v>
                </c:pt>
                <c:pt idx="92">
                  <c:v>52.168700000000001</c:v>
                </c:pt>
                <c:pt idx="93">
                  <c:v>52.409599999999998</c:v>
                </c:pt>
                <c:pt idx="94">
                  <c:v>52.650599999999997</c:v>
                </c:pt>
                <c:pt idx="95">
                  <c:v>52.891599999999997</c:v>
                </c:pt>
                <c:pt idx="96">
                  <c:v>53.1325</c:v>
                </c:pt>
                <c:pt idx="97">
                  <c:v>53.3735</c:v>
                </c:pt>
                <c:pt idx="98">
                  <c:v>53.6145</c:v>
                </c:pt>
                <c:pt idx="99">
                  <c:v>53.855400000000003</c:v>
                </c:pt>
                <c:pt idx="100">
                  <c:v>54.096400000000003</c:v>
                </c:pt>
                <c:pt idx="101">
                  <c:v>54.337299999999999</c:v>
                </c:pt>
                <c:pt idx="102">
                  <c:v>54.578299999999999</c:v>
                </c:pt>
                <c:pt idx="103">
                  <c:v>54.819299999999998</c:v>
                </c:pt>
                <c:pt idx="104">
                  <c:v>55.060200000000002</c:v>
                </c:pt>
                <c:pt idx="105">
                  <c:v>55.301200000000001</c:v>
                </c:pt>
                <c:pt idx="106">
                  <c:v>55.542200000000001</c:v>
                </c:pt>
                <c:pt idx="107">
                  <c:v>55.783099999999997</c:v>
                </c:pt>
                <c:pt idx="108">
                  <c:v>56.024099999999997</c:v>
                </c:pt>
                <c:pt idx="109">
                  <c:v>56.265099999999997</c:v>
                </c:pt>
                <c:pt idx="110">
                  <c:v>56.506</c:v>
                </c:pt>
                <c:pt idx="111">
                  <c:v>56.747</c:v>
                </c:pt>
                <c:pt idx="112">
                  <c:v>56.988</c:v>
                </c:pt>
                <c:pt idx="113">
                  <c:v>57.228900000000003</c:v>
                </c:pt>
                <c:pt idx="114">
                  <c:v>57.469900000000003</c:v>
                </c:pt>
                <c:pt idx="115">
                  <c:v>57.710799999999999</c:v>
                </c:pt>
                <c:pt idx="116">
                  <c:v>57.951799999999999</c:v>
                </c:pt>
                <c:pt idx="117">
                  <c:v>58.192799999999998</c:v>
                </c:pt>
                <c:pt idx="118">
                  <c:v>58.433700000000002</c:v>
                </c:pt>
                <c:pt idx="119">
                  <c:v>58.674700000000001</c:v>
                </c:pt>
                <c:pt idx="120">
                  <c:v>58.915700000000001</c:v>
                </c:pt>
                <c:pt idx="121">
                  <c:v>59.156599999999997</c:v>
                </c:pt>
                <c:pt idx="122">
                  <c:v>59.397599999999997</c:v>
                </c:pt>
                <c:pt idx="123">
                  <c:v>59.638599999999997</c:v>
                </c:pt>
                <c:pt idx="124">
                  <c:v>59.8795</c:v>
                </c:pt>
                <c:pt idx="125">
                  <c:v>60.1205</c:v>
                </c:pt>
                <c:pt idx="126">
                  <c:v>60.361400000000003</c:v>
                </c:pt>
                <c:pt idx="127">
                  <c:v>60.602400000000003</c:v>
                </c:pt>
                <c:pt idx="128">
                  <c:v>60.843400000000003</c:v>
                </c:pt>
                <c:pt idx="129">
                  <c:v>61.084299999999999</c:v>
                </c:pt>
                <c:pt idx="130">
                  <c:v>61.325299999999999</c:v>
                </c:pt>
                <c:pt idx="131">
                  <c:v>61.566299999999998</c:v>
                </c:pt>
                <c:pt idx="132">
                  <c:v>61.807200000000002</c:v>
                </c:pt>
                <c:pt idx="133">
                  <c:v>62.048200000000001</c:v>
                </c:pt>
                <c:pt idx="134">
                  <c:v>62.289200000000001</c:v>
                </c:pt>
                <c:pt idx="135">
                  <c:v>62.530099999999997</c:v>
                </c:pt>
                <c:pt idx="136">
                  <c:v>62.771099999999997</c:v>
                </c:pt>
                <c:pt idx="137">
                  <c:v>63.012</c:v>
                </c:pt>
                <c:pt idx="138">
                  <c:v>63.253</c:v>
                </c:pt>
                <c:pt idx="139">
                  <c:v>63.494</c:v>
                </c:pt>
                <c:pt idx="140">
                  <c:v>63.734900000000003</c:v>
                </c:pt>
                <c:pt idx="141">
                  <c:v>63.975900000000003</c:v>
                </c:pt>
                <c:pt idx="142">
                  <c:v>64.216899999999995</c:v>
                </c:pt>
                <c:pt idx="143">
                  <c:v>64.457800000000006</c:v>
                </c:pt>
                <c:pt idx="144">
                  <c:v>64.698800000000006</c:v>
                </c:pt>
                <c:pt idx="145">
                  <c:v>64.939800000000005</c:v>
                </c:pt>
                <c:pt idx="146">
                  <c:v>65.180700000000002</c:v>
                </c:pt>
                <c:pt idx="147">
                  <c:v>65.421700000000001</c:v>
                </c:pt>
                <c:pt idx="148">
                  <c:v>65.662700000000001</c:v>
                </c:pt>
                <c:pt idx="149">
                  <c:v>65.903599999999997</c:v>
                </c:pt>
                <c:pt idx="150">
                  <c:v>66.144599999999997</c:v>
                </c:pt>
                <c:pt idx="151">
                  <c:v>66.385499999999993</c:v>
                </c:pt>
                <c:pt idx="152">
                  <c:v>66.626499999999993</c:v>
                </c:pt>
                <c:pt idx="153">
                  <c:v>66.867500000000007</c:v>
                </c:pt>
                <c:pt idx="154">
                  <c:v>67.108400000000003</c:v>
                </c:pt>
                <c:pt idx="155">
                  <c:v>67.349400000000003</c:v>
                </c:pt>
                <c:pt idx="156">
                  <c:v>67.590400000000002</c:v>
                </c:pt>
                <c:pt idx="157">
                  <c:v>67.831299999999999</c:v>
                </c:pt>
                <c:pt idx="158">
                  <c:v>68.072299999999998</c:v>
                </c:pt>
                <c:pt idx="159">
                  <c:v>68.313299999999998</c:v>
                </c:pt>
                <c:pt idx="160">
                  <c:v>68.554199999999994</c:v>
                </c:pt>
                <c:pt idx="161">
                  <c:v>68.795199999999994</c:v>
                </c:pt>
                <c:pt idx="162">
                  <c:v>69.036100000000005</c:v>
                </c:pt>
                <c:pt idx="163">
                  <c:v>69.277100000000004</c:v>
                </c:pt>
                <c:pt idx="164">
                  <c:v>69.518100000000004</c:v>
                </c:pt>
                <c:pt idx="165">
                  <c:v>69.759</c:v>
                </c:pt>
                <c:pt idx="166">
                  <c:v>70</c:v>
                </c:pt>
                <c:pt idx="167">
                  <c:v>70.241</c:v>
                </c:pt>
                <c:pt idx="168">
                  <c:v>70.481899999999996</c:v>
                </c:pt>
                <c:pt idx="169">
                  <c:v>70.722899999999996</c:v>
                </c:pt>
                <c:pt idx="170">
                  <c:v>70.963899999999995</c:v>
                </c:pt>
                <c:pt idx="171">
                  <c:v>71.204800000000006</c:v>
                </c:pt>
                <c:pt idx="172">
                  <c:v>71.445800000000006</c:v>
                </c:pt>
                <c:pt idx="173">
                  <c:v>71.686700000000002</c:v>
                </c:pt>
                <c:pt idx="174">
                  <c:v>71.927700000000002</c:v>
                </c:pt>
                <c:pt idx="175">
                  <c:v>72.168700000000001</c:v>
                </c:pt>
                <c:pt idx="176">
                  <c:v>72.409599999999998</c:v>
                </c:pt>
                <c:pt idx="177">
                  <c:v>72.650599999999997</c:v>
                </c:pt>
                <c:pt idx="178">
                  <c:v>72.891599999999997</c:v>
                </c:pt>
                <c:pt idx="179">
                  <c:v>73.132499999999993</c:v>
                </c:pt>
                <c:pt idx="180">
                  <c:v>73.373500000000007</c:v>
                </c:pt>
                <c:pt idx="181">
                  <c:v>73.614500000000007</c:v>
                </c:pt>
                <c:pt idx="182">
                  <c:v>73.855400000000003</c:v>
                </c:pt>
                <c:pt idx="183">
                  <c:v>74.096400000000003</c:v>
                </c:pt>
                <c:pt idx="184">
                  <c:v>74.337299999999999</c:v>
                </c:pt>
                <c:pt idx="185">
                  <c:v>74.578299999999999</c:v>
                </c:pt>
                <c:pt idx="186">
                  <c:v>74.819299999999998</c:v>
                </c:pt>
                <c:pt idx="187">
                  <c:v>75.060199999999995</c:v>
                </c:pt>
                <c:pt idx="188">
                  <c:v>75.301199999999994</c:v>
                </c:pt>
                <c:pt idx="189">
                  <c:v>75.542199999999994</c:v>
                </c:pt>
                <c:pt idx="190">
                  <c:v>75.783100000000005</c:v>
                </c:pt>
                <c:pt idx="191">
                  <c:v>76.024100000000004</c:v>
                </c:pt>
                <c:pt idx="192">
                  <c:v>76.265100000000004</c:v>
                </c:pt>
                <c:pt idx="193">
                  <c:v>76.506</c:v>
                </c:pt>
                <c:pt idx="194">
                  <c:v>76.747</c:v>
                </c:pt>
                <c:pt idx="195">
                  <c:v>76.988</c:v>
                </c:pt>
                <c:pt idx="196">
                  <c:v>77.228899999999996</c:v>
                </c:pt>
                <c:pt idx="197">
                  <c:v>77.469899999999996</c:v>
                </c:pt>
                <c:pt idx="198">
                  <c:v>77.710800000000006</c:v>
                </c:pt>
                <c:pt idx="199">
                  <c:v>77.951800000000006</c:v>
                </c:pt>
                <c:pt idx="200">
                  <c:v>78.192800000000005</c:v>
                </c:pt>
                <c:pt idx="201">
                  <c:v>78.433700000000002</c:v>
                </c:pt>
                <c:pt idx="202">
                  <c:v>78.674700000000001</c:v>
                </c:pt>
                <c:pt idx="203">
                  <c:v>78.915700000000001</c:v>
                </c:pt>
                <c:pt idx="204">
                  <c:v>79.156599999999997</c:v>
                </c:pt>
                <c:pt idx="205">
                  <c:v>79.397599999999997</c:v>
                </c:pt>
                <c:pt idx="206">
                  <c:v>79.638599999999997</c:v>
                </c:pt>
                <c:pt idx="207">
                  <c:v>79.879499999999993</c:v>
                </c:pt>
                <c:pt idx="208">
                  <c:v>80.120500000000007</c:v>
                </c:pt>
                <c:pt idx="209">
                  <c:v>80.361400000000003</c:v>
                </c:pt>
                <c:pt idx="210">
                  <c:v>80.602400000000003</c:v>
                </c:pt>
                <c:pt idx="211">
                  <c:v>80.843400000000003</c:v>
                </c:pt>
                <c:pt idx="212">
                  <c:v>81.084299999999999</c:v>
                </c:pt>
                <c:pt idx="213">
                  <c:v>81.325299999999999</c:v>
                </c:pt>
                <c:pt idx="214">
                  <c:v>81.566299999999998</c:v>
                </c:pt>
                <c:pt idx="215">
                  <c:v>81.807199999999995</c:v>
                </c:pt>
                <c:pt idx="216">
                  <c:v>82.048199999999994</c:v>
                </c:pt>
                <c:pt idx="217">
                  <c:v>82.289199999999994</c:v>
                </c:pt>
                <c:pt idx="218">
                  <c:v>82.530100000000004</c:v>
                </c:pt>
                <c:pt idx="219">
                  <c:v>82.771100000000004</c:v>
                </c:pt>
                <c:pt idx="220">
                  <c:v>83.012</c:v>
                </c:pt>
                <c:pt idx="221">
                  <c:v>83.253</c:v>
                </c:pt>
                <c:pt idx="222">
                  <c:v>83.494</c:v>
                </c:pt>
                <c:pt idx="223">
                  <c:v>83.734899999999996</c:v>
                </c:pt>
                <c:pt idx="224">
                  <c:v>83.975899999999996</c:v>
                </c:pt>
                <c:pt idx="225">
                  <c:v>84.216899999999995</c:v>
                </c:pt>
                <c:pt idx="226">
                  <c:v>84.457800000000006</c:v>
                </c:pt>
                <c:pt idx="227">
                  <c:v>84.698800000000006</c:v>
                </c:pt>
                <c:pt idx="228">
                  <c:v>84.939800000000005</c:v>
                </c:pt>
                <c:pt idx="229">
                  <c:v>85.180700000000002</c:v>
                </c:pt>
                <c:pt idx="230">
                  <c:v>85.421700000000001</c:v>
                </c:pt>
                <c:pt idx="231">
                  <c:v>85.662700000000001</c:v>
                </c:pt>
                <c:pt idx="232">
                  <c:v>85.903599999999997</c:v>
                </c:pt>
                <c:pt idx="233">
                  <c:v>86.144599999999997</c:v>
                </c:pt>
                <c:pt idx="234">
                  <c:v>86.385499999999993</c:v>
                </c:pt>
                <c:pt idx="235">
                  <c:v>86.626499999999993</c:v>
                </c:pt>
                <c:pt idx="236">
                  <c:v>86.867500000000007</c:v>
                </c:pt>
                <c:pt idx="237">
                  <c:v>87.108400000000003</c:v>
                </c:pt>
                <c:pt idx="238">
                  <c:v>87.349400000000003</c:v>
                </c:pt>
                <c:pt idx="239">
                  <c:v>87.590400000000002</c:v>
                </c:pt>
                <c:pt idx="240">
                  <c:v>87.831299999999999</c:v>
                </c:pt>
                <c:pt idx="241">
                  <c:v>88.072299999999998</c:v>
                </c:pt>
                <c:pt idx="242">
                  <c:v>88.313299999999998</c:v>
                </c:pt>
                <c:pt idx="243">
                  <c:v>88.554199999999994</c:v>
                </c:pt>
                <c:pt idx="244">
                  <c:v>88.795199999999994</c:v>
                </c:pt>
                <c:pt idx="245">
                  <c:v>89.036100000000005</c:v>
                </c:pt>
                <c:pt idx="246">
                  <c:v>89.277100000000004</c:v>
                </c:pt>
                <c:pt idx="247">
                  <c:v>89.518100000000004</c:v>
                </c:pt>
                <c:pt idx="248">
                  <c:v>89.759</c:v>
                </c:pt>
                <c:pt idx="249">
                  <c:v>90</c:v>
                </c:pt>
              </c:numCache>
            </c:numRef>
          </c:xVal>
          <c:yVal>
            <c:numRef>
              <c:f>Sheet2!$T$2:$T$251</c:f>
              <c:numCache>
                <c:formatCode>General</c:formatCode>
                <c:ptCount val="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7.6013599999999997E-3</c:v>
                </c:pt>
                <c:pt idx="106">
                  <c:v>2.4921499999999999E-2</c:v>
                </c:pt>
                <c:pt idx="107">
                  <c:v>5.0292400000000001E-2</c:v>
                </c:pt>
                <c:pt idx="108">
                  <c:v>8.0150700000000005E-2</c:v>
                </c:pt>
                <c:pt idx="109">
                  <c:v>0.110361</c:v>
                </c:pt>
                <c:pt idx="110">
                  <c:v>0.13712199999999999</c:v>
                </c:pt>
                <c:pt idx="111">
                  <c:v>0.15751899999999999</c:v>
                </c:pt>
                <c:pt idx="112">
                  <c:v>0.16981599999999999</c:v>
                </c:pt>
                <c:pt idx="113">
                  <c:v>0.17340700000000001</c:v>
                </c:pt>
                <c:pt idx="114">
                  <c:v>0.16875299999999999</c:v>
                </c:pt>
                <c:pt idx="115">
                  <c:v>0.15717700000000001</c:v>
                </c:pt>
                <c:pt idx="116">
                  <c:v>0.140594</c:v>
                </c:pt>
                <c:pt idx="117">
                  <c:v>0.121179</c:v>
                </c:pt>
                <c:pt idx="118">
                  <c:v>0.101146</c:v>
                </c:pt>
                <c:pt idx="119">
                  <c:v>8.2528099999999993E-2</c:v>
                </c:pt>
                <c:pt idx="120">
                  <c:v>6.6985699999999995E-2</c:v>
                </c:pt>
                <c:pt idx="121">
                  <c:v>5.5693300000000001E-2</c:v>
                </c:pt>
                <c:pt idx="122">
                  <c:v>4.9287699999999997E-2</c:v>
                </c:pt>
                <c:pt idx="123">
                  <c:v>4.7855099999999998E-2</c:v>
                </c:pt>
                <c:pt idx="124">
                  <c:v>5.1117700000000002E-2</c:v>
                </c:pt>
                <c:pt idx="125">
                  <c:v>5.8316100000000003E-2</c:v>
                </c:pt>
                <c:pt idx="126">
                  <c:v>6.8432900000000005E-2</c:v>
                </c:pt>
                <c:pt idx="127">
                  <c:v>8.0304899999999999E-2</c:v>
                </c:pt>
                <c:pt idx="128">
                  <c:v>9.2774599999999999E-2</c:v>
                </c:pt>
                <c:pt idx="129">
                  <c:v>0.10474700000000001</c:v>
                </c:pt>
                <c:pt idx="130">
                  <c:v>0.115249</c:v>
                </c:pt>
                <c:pt idx="131">
                  <c:v>0.123527</c:v>
                </c:pt>
                <c:pt idx="132">
                  <c:v>0.129106</c:v>
                </c:pt>
                <c:pt idx="133">
                  <c:v>0.13175100000000001</c:v>
                </c:pt>
                <c:pt idx="134">
                  <c:v>0.13148499999999999</c:v>
                </c:pt>
                <c:pt idx="135">
                  <c:v>0.12853800000000001</c:v>
                </c:pt>
                <c:pt idx="136">
                  <c:v>0.123267</c:v>
                </c:pt>
                <c:pt idx="137">
                  <c:v>0.116179</c:v>
                </c:pt>
                <c:pt idx="138">
                  <c:v>0.107833</c:v>
                </c:pt>
                <c:pt idx="139">
                  <c:v>9.8786100000000002E-2</c:v>
                </c:pt>
                <c:pt idx="140">
                  <c:v>8.9530799999999994E-2</c:v>
                </c:pt>
                <c:pt idx="141">
                  <c:v>8.0453499999999997E-2</c:v>
                </c:pt>
                <c:pt idx="142">
                  <c:v>7.1821800000000005E-2</c:v>
                </c:pt>
                <c:pt idx="143">
                  <c:v>6.3769800000000001E-2</c:v>
                </c:pt>
                <c:pt idx="144">
                  <c:v>5.6296800000000001E-2</c:v>
                </c:pt>
                <c:pt idx="145">
                  <c:v>4.93175E-2</c:v>
                </c:pt>
                <c:pt idx="146">
                  <c:v>4.26792E-2</c:v>
                </c:pt>
                <c:pt idx="147">
                  <c:v>3.6249000000000003E-2</c:v>
                </c:pt>
                <c:pt idx="148">
                  <c:v>2.9911199999999999E-2</c:v>
                </c:pt>
                <c:pt idx="149">
                  <c:v>2.3662599999999999E-2</c:v>
                </c:pt>
                <c:pt idx="150">
                  <c:v>1.7593299999999999E-2</c:v>
                </c:pt>
                <c:pt idx="151">
                  <c:v>1.19355E-2</c:v>
                </c:pt>
                <c:pt idx="152">
                  <c:v>7.0352799999999997E-3</c:v>
                </c:pt>
                <c:pt idx="153">
                  <c:v>3.2637E-3</c:v>
                </c:pt>
                <c:pt idx="154">
                  <c:v>9.2184400000000001E-4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5.49217E-5</c:v>
                </c:pt>
                <c:pt idx="192">
                  <c:v>2.16615E-4</c:v>
                </c:pt>
                <c:pt idx="193">
                  <c:v>3.69835E-4</c:v>
                </c:pt>
                <c:pt idx="194">
                  <c:v>4.0445200000000002E-4</c:v>
                </c:pt>
                <c:pt idx="195">
                  <c:v>2.8946899999999999E-4</c:v>
                </c:pt>
                <c:pt idx="196">
                  <c:v>1.11844E-4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7.72125E-6</c:v>
                </c:pt>
                <c:pt idx="248">
                  <c:v>4.5907800000000001E-5</c:v>
                </c:pt>
                <c:pt idx="249">
                  <c:v>1.8845099999999999E-4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FE-4006-AC37-D7E0F8C81B4C}"/>
            </c:ext>
          </c:extLst>
        </c:ser>
        <c:ser>
          <c:idx val="1"/>
          <c:order val="1"/>
          <c:spPr>
            <a:ln w="44450">
              <a:solidFill>
                <a:schemeClr val="accent1"/>
              </a:solidFill>
            </a:ln>
          </c:spPr>
          <c:marker>
            <c:symbol val="circle"/>
            <c:size val="2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Sheet2!$S$2:$S$251</c:f>
              <c:numCache>
                <c:formatCode>General</c:formatCode>
                <c:ptCount val="250"/>
                <c:pt idx="0">
                  <c:v>30</c:v>
                </c:pt>
                <c:pt idx="1">
                  <c:v>30.241</c:v>
                </c:pt>
                <c:pt idx="2">
                  <c:v>30.4819</c:v>
                </c:pt>
                <c:pt idx="3">
                  <c:v>30.722899999999999</c:v>
                </c:pt>
                <c:pt idx="4">
                  <c:v>30.963899999999999</c:v>
                </c:pt>
                <c:pt idx="5">
                  <c:v>31.204799999999999</c:v>
                </c:pt>
                <c:pt idx="6">
                  <c:v>31.445799999999998</c:v>
                </c:pt>
                <c:pt idx="7">
                  <c:v>31.686699999999998</c:v>
                </c:pt>
                <c:pt idx="8">
                  <c:v>31.927700000000002</c:v>
                </c:pt>
                <c:pt idx="9">
                  <c:v>32.168700000000001</c:v>
                </c:pt>
                <c:pt idx="10">
                  <c:v>32.409599999999998</c:v>
                </c:pt>
                <c:pt idx="11">
                  <c:v>32.650599999999997</c:v>
                </c:pt>
                <c:pt idx="12">
                  <c:v>32.891599999999997</c:v>
                </c:pt>
                <c:pt idx="13">
                  <c:v>33.1325</c:v>
                </c:pt>
                <c:pt idx="14">
                  <c:v>33.3735</c:v>
                </c:pt>
                <c:pt idx="15">
                  <c:v>33.6145</c:v>
                </c:pt>
                <c:pt idx="16">
                  <c:v>33.855400000000003</c:v>
                </c:pt>
                <c:pt idx="17">
                  <c:v>34.096400000000003</c:v>
                </c:pt>
                <c:pt idx="18">
                  <c:v>34.337299999999999</c:v>
                </c:pt>
                <c:pt idx="19">
                  <c:v>34.578299999999999</c:v>
                </c:pt>
                <c:pt idx="20">
                  <c:v>34.819299999999998</c:v>
                </c:pt>
                <c:pt idx="21">
                  <c:v>35.060200000000002</c:v>
                </c:pt>
                <c:pt idx="22">
                  <c:v>35.301200000000001</c:v>
                </c:pt>
                <c:pt idx="23">
                  <c:v>35.542200000000001</c:v>
                </c:pt>
                <c:pt idx="24">
                  <c:v>35.783099999999997</c:v>
                </c:pt>
                <c:pt idx="25">
                  <c:v>36.024099999999997</c:v>
                </c:pt>
                <c:pt idx="26">
                  <c:v>36.265099999999997</c:v>
                </c:pt>
                <c:pt idx="27">
                  <c:v>36.506</c:v>
                </c:pt>
                <c:pt idx="28">
                  <c:v>36.747</c:v>
                </c:pt>
                <c:pt idx="29">
                  <c:v>36.988</c:v>
                </c:pt>
                <c:pt idx="30">
                  <c:v>37.228900000000003</c:v>
                </c:pt>
                <c:pt idx="31">
                  <c:v>37.469900000000003</c:v>
                </c:pt>
                <c:pt idx="32">
                  <c:v>37.710799999999999</c:v>
                </c:pt>
                <c:pt idx="33">
                  <c:v>37.951799999999999</c:v>
                </c:pt>
                <c:pt idx="34">
                  <c:v>38.192799999999998</c:v>
                </c:pt>
                <c:pt idx="35">
                  <c:v>38.433700000000002</c:v>
                </c:pt>
                <c:pt idx="36">
                  <c:v>38.674700000000001</c:v>
                </c:pt>
                <c:pt idx="37">
                  <c:v>38.915700000000001</c:v>
                </c:pt>
                <c:pt idx="38">
                  <c:v>39.156599999999997</c:v>
                </c:pt>
                <c:pt idx="39">
                  <c:v>39.397599999999997</c:v>
                </c:pt>
                <c:pt idx="40">
                  <c:v>39.638599999999997</c:v>
                </c:pt>
                <c:pt idx="41">
                  <c:v>39.8795</c:v>
                </c:pt>
                <c:pt idx="42">
                  <c:v>40.1205</c:v>
                </c:pt>
                <c:pt idx="43">
                  <c:v>40.361400000000003</c:v>
                </c:pt>
                <c:pt idx="44">
                  <c:v>40.602400000000003</c:v>
                </c:pt>
                <c:pt idx="45">
                  <c:v>40.843400000000003</c:v>
                </c:pt>
                <c:pt idx="46">
                  <c:v>41.084299999999999</c:v>
                </c:pt>
                <c:pt idx="47">
                  <c:v>41.325299999999999</c:v>
                </c:pt>
                <c:pt idx="48">
                  <c:v>41.566299999999998</c:v>
                </c:pt>
                <c:pt idx="49">
                  <c:v>41.807200000000002</c:v>
                </c:pt>
                <c:pt idx="50">
                  <c:v>42.048200000000001</c:v>
                </c:pt>
                <c:pt idx="51">
                  <c:v>42.289200000000001</c:v>
                </c:pt>
                <c:pt idx="52">
                  <c:v>42.530099999999997</c:v>
                </c:pt>
                <c:pt idx="53">
                  <c:v>42.771099999999997</c:v>
                </c:pt>
                <c:pt idx="54">
                  <c:v>43.012</c:v>
                </c:pt>
                <c:pt idx="55">
                  <c:v>43.253</c:v>
                </c:pt>
                <c:pt idx="56">
                  <c:v>43.494</c:v>
                </c:pt>
                <c:pt idx="57">
                  <c:v>43.734900000000003</c:v>
                </c:pt>
                <c:pt idx="58">
                  <c:v>43.975900000000003</c:v>
                </c:pt>
                <c:pt idx="59">
                  <c:v>44.216900000000003</c:v>
                </c:pt>
                <c:pt idx="60">
                  <c:v>44.457799999999999</c:v>
                </c:pt>
                <c:pt idx="61">
                  <c:v>44.698799999999999</c:v>
                </c:pt>
                <c:pt idx="62">
                  <c:v>44.939799999999998</c:v>
                </c:pt>
                <c:pt idx="63">
                  <c:v>45.180700000000002</c:v>
                </c:pt>
                <c:pt idx="64">
                  <c:v>45.421700000000001</c:v>
                </c:pt>
                <c:pt idx="65">
                  <c:v>45.662700000000001</c:v>
                </c:pt>
                <c:pt idx="66">
                  <c:v>45.903599999999997</c:v>
                </c:pt>
                <c:pt idx="67">
                  <c:v>46.144599999999997</c:v>
                </c:pt>
                <c:pt idx="68">
                  <c:v>46.3855</c:v>
                </c:pt>
                <c:pt idx="69">
                  <c:v>46.6265</c:v>
                </c:pt>
                <c:pt idx="70">
                  <c:v>46.8675</c:v>
                </c:pt>
                <c:pt idx="71">
                  <c:v>47.108400000000003</c:v>
                </c:pt>
                <c:pt idx="72">
                  <c:v>47.349400000000003</c:v>
                </c:pt>
                <c:pt idx="73">
                  <c:v>47.590400000000002</c:v>
                </c:pt>
                <c:pt idx="74">
                  <c:v>47.831299999999999</c:v>
                </c:pt>
                <c:pt idx="75">
                  <c:v>48.072299999999998</c:v>
                </c:pt>
                <c:pt idx="76">
                  <c:v>48.313299999999998</c:v>
                </c:pt>
                <c:pt idx="77">
                  <c:v>48.554200000000002</c:v>
                </c:pt>
                <c:pt idx="78">
                  <c:v>48.795200000000001</c:v>
                </c:pt>
                <c:pt idx="79">
                  <c:v>49.036099999999998</c:v>
                </c:pt>
                <c:pt idx="80">
                  <c:v>49.277099999999997</c:v>
                </c:pt>
                <c:pt idx="81">
                  <c:v>49.518099999999997</c:v>
                </c:pt>
                <c:pt idx="82">
                  <c:v>49.759</c:v>
                </c:pt>
                <c:pt idx="83">
                  <c:v>50</c:v>
                </c:pt>
                <c:pt idx="84">
                  <c:v>50.241</c:v>
                </c:pt>
                <c:pt idx="85">
                  <c:v>50.481900000000003</c:v>
                </c:pt>
                <c:pt idx="86">
                  <c:v>50.722900000000003</c:v>
                </c:pt>
                <c:pt idx="87">
                  <c:v>50.963900000000002</c:v>
                </c:pt>
                <c:pt idx="88">
                  <c:v>51.204799999999999</c:v>
                </c:pt>
                <c:pt idx="89">
                  <c:v>51.445799999999998</c:v>
                </c:pt>
                <c:pt idx="90">
                  <c:v>51.686700000000002</c:v>
                </c:pt>
                <c:pt idx="91">
                  <c:v>51.927700000000002</c:v>
                </c:pt>
                <c:pt idx="92">
                  <c:v>52.168700000000001</c:v>
                </c:pt>
                <c:pt idx="93">
                  <c:v>52.409599999999998</c:v>
                </c:pt>
                <c:pt idx="94">
                  <c:v>52.650599999999997</c:v>
                </c:pt>
                <c:pt idx="95">
                  <c:v>52.891599999999997</c:v>
                </c:pt>
                <c:pt idx="96">
                  <c:v>53.1325</c:v>
                </c:pt>
                <c:pt idx="97">
                  <c:v>53.3735</c:v>
                </c:pt>
                <c:pt idx="98">
                  <c:v>53.6145</c:v>
                </c:pt>
                <c:pt idx="99">
                  <c:v>53.855400000000003</c:v>
                </c:pt>
                <c:pt idx="100">
                  <c:v>54.096400000000003</c:v>
                </c:pt>
                <c:pt idx="101">
                  <c:v>54.337299999999999</c:v>
                </c:pt>
                <c:pt idx="102">
                  <c:v>54.578299999999999</c:v>
                </c:pt>
                <c:pt idx="103">
                  <c:v>54.819299999999998</c:v>
                </c:pt>
                <c:pt idx="104">
                  <c:v>55.060200000000002</c:v>
                </c:pt>
                <c:pt idx="105">
                  <c:v>55.301200000000001</c:v>
                </c:pt>
                <c:pt idx="106">
                  <c:v>55.542200000000001</c:v>
                </c:pt>
                <c:pt idx="107">
                  <c:v>55.783099999999997</c:v>
                </c:pt>
                <c:pt idx="108">
                  <c:v>56.024099999999997</c:v>
                </c:pt>
                <c:pt idx="109">
                  <c:v>56.265099999999997</c:v>
                </c:pt>
                <c:pt idx="110">
                  <c:v>56.506</c:v>
                </c:pt>
                <c:pt idx="111">
                  <c:v>56.747</c:v>
                </c:pt>
                <c:pt idx="112">
                  <c:v>56.988</c:v>
                </c:pt>
                <c:pt idx="113">
                  <c:v>57.228900000000003</c:v>
                </c:pt>
                <c:pt idx="114">
                  <c:v>57.469900000000003</c:v>
                </c:pt>
                <c:pt idx="115">
                  <c:v>57.710799999999999</c:v>
                </c:pt>
                <c:pt idx="116">
                  <c:v>57.951799999999999</c:v>
                </c:pt>
                <c:pt idx="117">
                  <c:v>58.192799999999998</c:v>
                </c:pt>
                <c:pt idx="118">
                  <c:v>58.433700000000002</c:v>
                </c:pt>
                <c:pt idx="119">
                  <c:v>58.674700000000001</c:v>
                </c:pt>
                <c:pt idx="120">
                  <c:v>58.915700000000001</c:v>
                </c:pt>
                <c:pt idx="121">
                  <c:v>59.156599999999997</c:v>
                </c:pt>
                <c:pt idx="122">
                  <c:v>59.397599999999997</c:v>
                </c:pt>
                <c:pt idx="123">
                  <c:v>59.638599999999997</c:v>
                </c:pt>
                <c:pt idx="124">
                  <c:v>59.8795</c:v>
                </c:pt>
                <c:pt idx="125">
                  <c:v>60.1205</c:v>
                </c:pt>
                <c:pt idx="126">
                  <c:v>60.361400000000003</c:v>
                </c:pt>
                <c:pt idx="127">
                  <c:v>60.602400000000003</c:v>
                </c:pt>
                <c:pt idx="128">
                  <c:v>60.843400000000003</c:v>
                </c:pt>
                <c:pt idx="129">
                  <c:v>61.084299999999999</c:v>
                </c:pt>
                <c:pt idx="130">
                  <c:v>61.325299999999999</c:v>
                </c:pt>
                <c:pt idx="131">
                  <c:v>61.566299999999998</c:v>
                </c:pt>
                <c:pt idx="132">
                  <c:v>61.807200000000002</c:v>
                </c:pt>
                <c:pt idx="133">
                  <c:v>62.048200000000001</c:v>
                </c:pt>
                <c:pt idx="134">
                  <c:v>62.289200000000001</c:v>
                </c:pt>
                <c:pt idx="135">
                  <c:v>62.530099999999997</c:v>
                </c:pt>
                <c:pt idx="136">
                  <c:v>62.771099999999997</c:v>
                </c:pt>
                <c:pt idx="137">
                  <c:v>63.012</c:v>
                </c:pt>
                <c:pt idx="138">
                  <c:v>63.253</c:v>
                </c:pt>
                <c:pt idx="139">
                  <c:v>63.494</c:v>
                </c:pt>
                <c:pt idx="140">
                  <c:v>63.734900000000003</c:v>
                </c:pt>
                <c:pt idx="141">
                  <c:v>63.975900000000003</c:v>
                </c:pt>
                <c:pt idx="142">
                  <c:v>64.216899999999995</c:v>
                </c:pt>
                <c:pt idx="143">
                  <c:v>64.457800000000006</c:v>
                </c:pt>
                <c:pt idx="144">
                  <c:v>64.698800000000006</c:v>
                </c:pt>
                <c:pt idx="145">
                  <c:v>64.939800000000005</c:v>
                </c:pt>
                <c:pt idx="146">
                  <c:v>65.180700000000002</c:v>
                </c:pt>
                <c:pt idx="147">
                  <c:v>65.421700000000001</c:v>
                </c:pt>
                <c:pt idx="148">
                  <c:v>65.662700000000001</c:v>
                </c:pt>
                <c:pt idx="149">
                  <c:v>65.903599999999997</c:v>
                </c:pt>
                <c:pt idx="150">
                  <c:v>66.144599999999997</c:v>
                </c:pt>
                <c:pt idx="151">
                  <c:v>66.385499999999993</c:v>
                </c:pt>
                <c:pt idx="152">
                  <c:v>66.626499999999993</c:v>
                </c:pt>
                <c:pt idx="153">
                  <c:v>66.867500000000007</c:v>
                </c:pt>
                <c:pt idx="154">
                  <c:v>67.108400000000003</c:v>
                </c:pt>
                <c:pt idx="155">
                  <c:v>67.349400000000003</c:v>
                </c:pt>
                <c:pt idx="156">
                  <c:v>67.590400000000002</c:v>
                </c:pt>
                <c:pt idx="157">
                  <c:v>67.831299999999999</c:v>
                </c:pt>
                <c:pt idx="158">
                  <c:v>68.072299999999998</c:v>
                </c:pt>
                <c:pt idx="159">
                  <c:v>68.313299999999998</c:v>
                </c:pt>
                <c:pt idx="160">
                  <c:v>68.554199999999994</c:v>
                </c:pt>
                <c:pt idx="161">
                  <c:v>68.795199999999994</c:v>
                </c:pt>
                <c:pt idx="162">
                  <c:v>69.036100000000005</c:v>
                </c:pt>
                <c:pt idx="163">
                  <c:v>69.277100000000004</c:v>
                </c:pt>
                <c:pt idx="164">
                  <c:v>69.518100000000004</c:v>
                </c:pt>
                <c:pt idx="165">
                  <c:v>69.759</c:v>
                </c:pt>
                <c:pt idx="166">
                  <c:v>70</c:v>
                </c:pt>
                <c:pt idx="167">
                  <c:v>70.241</c:v>
                </c:pt>
                <c:pt idx="168">
                  <c:v>70.481899999999996</c:v>
                </c:pt>
                <c:pt idx="169">
                  <c:v>70.722899999999996</c:v>
                </c:pt>
                <c:pt idx="170">
                  <c:v>70.963899999999995</c:v>
                </c:pt>
                <c:pt idx="171">
                  <c:v>71.204800000000006</c:v>
                </c:pt>
                <c:pt idx="172">
                  <c:v>71.445800000000006</c:v>
                </c:pt>
                <c:pt idx="173">
                  <c:v>71.686700000000002</c:v>
                </c:pt>
                <c:pt idx="174">
                  <c:v>71.927700000000002</c:v>
                </c:pt>
                <c:pt idx="175">
                  <c:v>72.168700000000001</c:v>
                </c:pt>
                <c:pt idx="176">
                  <c:v>72.409599999999998</c:v>
                </c:pt>
                <c:pt idx="177">
                  <c:v>72.650599999999997</c:v>
                </c:pt>
                <c:pt idx="178">
                  <c:v>72.891599999999997</c:v>
                </c:pt>
                <c:pt idx="179">
                  <c:v>73.132499999999993</c:v>
                </c:pt>
                <c:pt idx="180">
                  <c:v>73.373500000000007</c:v>
                </c:pt>
                <c:pt idx="181">
                  <c:v>73.614500000000007</c:v>
                </c:pt>
                <c:pt idx="182">
                  <c:v>73.855400000000003</c:v>
                </c:pt>
                <c:pt idx="183">
                  <c:v>74.096400000000003</c:v>
                </c:pt>
                <c:pt idx="184">
                  <c:v>74.337299999999999</c:v>
                </c:pt>
                <c:pt idx="185">
                  <c:v>74.578299999999999</c:v>
                </c:pt>
                <c:pt idx="186">
                  <c:v>74.819299999999998</c:v>
                </c:pt>
                <c:pt idx="187">
                  <c:v>75.060199999999995</c:v>
                </c:pt>
                <c:pt idx="188">
                  <c:v>75.301199999999994</c:v>
                </c:pt>
                <c:pt idx="189">
                  <c:v>75.542199999999994</c:v>
                </c:pt>
                <c:pt idx="190">
                  <c:v>75.783100000000005</c:v>
                </c:pt>
                <c:pt idx="191">
                  <c:v>76.024100000000004</c:v>
                </c:pt>
                <c:pt idx="192">
                  <c:v>76.265100000000004</c:v>
                </c:pt>
                <c:pt idx="193">
                  <c:v>76.506</c:v>
                </c:pt>
                <c:pt idx="194">
                  <c:v>76.747</c:v>
                </c:pt>
                <c:pt idx="195">
                  <c:v>76.988</c:v>
                </c:pt>
                <c:pt idx="196">
                  <c:v>77.228899999999996</c:v>
                </c:pt>
                <c:pt idx="197">
                  <c:v>77.469899999999996</c:v>
                </c:pt>
                <c:pt idx="198">
                  <c:v>77.710800000000006</c:v>
                </c:pt>
                <c:pt idx="199">
                  <c:v>77.951800000000006</c:v>
                </c:pt>
                <c:pt idx="200">
                  <c:v>78.192800000000005</c:v>
                </c:pt>
                <c:pt idx="201">
                  <c:v>78.433700000000002</c:v>
                </c:pt>
                <c:pt idx="202">
                  <c:v>78.674700000000001</c:v>
                </c:pt>
                <c:pt idx="203">
                  <c:v>78.915700000000001</c:v>
                </c:pt>
                <c:pt idx="204">
                  <c:v>79.156599999999997</c:v>
                </c:pt>
                <c:pt idx="205">
                  <c:v>79.397599999999997</c:v>
                </c:pt>
                <c:pt idx="206">
                  <c:v>79.638599999999997</c:v>
                </c:pt>
                <c:pt idx="207">
                  <c:v>79.879499999999993</c:v>
                </c:pt>
                <c:pt idx="208">
                  <c:v>80.120500000000007</c:v>
                </c:pt>
                <c:pt idx="209">
                  <c:v>80.361400000000003</c:v>
                </c:pt>
                <c:pt idx="210">
                  <c:v>80.602400000000003</c:v>
                </c:pt>
                <c:pt idx="211">
                  <c:v>80.843400000000003</c:v>
                </c:pt>
                <c:pt idx="212">
                  <c:v>81.084299999999999</c:v>
                </c:pt>
                <c:pt idx="213">
                  <c:v>81.325299999999999</c:v>
                </c:pt>
                <c:pt idx="214">
                  <c:v>81.566299999999998</c:v>
                </c:pt>
                <c:pt idx="215">
                  <c:v>81.807199999999995</c:v>
                </c:pt>
                <c:pt idx="216">
                  <c:v>82.048199999999994</c:v>
                </c:pt>
                <c:pt idx="217">
                  <c:v>82.289199999999994</c:v>
                </c:pt>
                <c:pt idx="218">
                  <c:v>82.530100000000004</c:v>
                </c:pt>
                <c:pt idx="219">
                  <c:v>82.771100000000004</c:v>
                </c:pt>
                <c:pt idx="220">
                  <c:v>83.012</c:v>
                </c:pt>
                <c:pt idx="221">
                  <c:v>83.253</c:v>
                </c:pt>
                <c:pt idx="222">
                  <c:v>83.494</c:v>
                </c:pt>
                <c:pt idx="223">
                  <c:v>83.734899999999996</c:v>
                </c:pt>
                <c:pt idx="224">
                  <c:v>83.975899999999996</c:v>
                </c:pt>
                <c:pt idx="225">
                  <c:v>84.216899999999995</c:v>
                </c:pt>
                <c:pt idx="226">
                  <c:v>84.457800000000006</c:v>
                </c:pt>
                <c:pt idx="227">
                  <c:v>84.698800000000006</c:v>
                </c:pt>
                <c:pt idx="228">
                  <c:v>84.939800000000005</c:v>
                </c:pt>
                <c:pt idx="229">
                  <c:v>85.180700000000002</c:v>
                </c:pt>
                <c:pt idx="230">
                  <c:v>85.421700000000001</c:v>
                </c:pt>
                <c:pt idx="231">
                  <c:v>85.662700000000001</c:v>
                </c:pt>
                <c:pt idx="232">
                  <c:v>85.903599999999997</c:v>
                </c:pt>
                <c:pt idx="233">
                  <c:v>86.144599999999997</c:v>
                </c:pt>
                <c:pt idx="234">
                  <c:v>86.385499999999993</c:v>
                </c:pt>
                <c:pt idx="235">
                  <c:v>86.626499999999993</c:v>
                </c:pt>
                <c:pt idx="236">
                  <c:v>86.867500000000007</c:v>
                </c:pt>
                <c:pt idx="237">
                  <c:v>87.108400000000003</c:v>
                </c:pt>
                <c:pt idx="238">
                  <c:v>87.349400000000003</c:v>
                </c:pt>
                <c:pt idx="239">
                  <c:v>87.590400000000002</c:v>
                </c:pt>
                <c:pt idx="240">
                  <c:v>87.831299999999999</c:v>
                </c:pt>
                <c:pt idx="241">
                  <c:v>88.072299999999998</c:v>
                </c:pt>
                <c:pt idx="242">
                  <c:v>88.313299999999998</c:v>
                </c:pt>
                <c:pt idx="243">
                  <c:v>88.554199999999994</c:v>
                </c:pt>
                <c:pt idx="244">
                  <c:v>88.795199999999994</c:v>
                </c:pt>
                <c:pt idx="245">
                  <c:v>89.036100000000005</c:v>
                </c:pt>
                <c:pt idx="246">
                  <c:v>89.277100000000004</c:v>
                </c:pt>
                <c:pt idx="247">
                  <c:v>89.518100000000004</c:v>
                </c:pt>
                <c:pt idx="248">
                  <c:v>89.759</c:v>
                </c:pt>
                <c:pt idx="249">
                  <c:v>90</c:v>
                </c:pt>
              </c:numCache>
            </c:numRef>
          </c:xVal>
          <c:yVal>
            <c:numRef>
              <c:f>Sheet2!$U$2:$U$251</c:f>
              <c:numCache>
                <c:formatCode>General</c:formatCode>
                <c:ptCount val="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7.5089799999999998E-2</c:v>
                </c:pt>
                <c:pt idx="109">
                  <c:v>0.23256099999999999</c:v>
                </c:pt>
                <c:pt idx="110">
                  <c:v>0.332953</c:v>
                </c:pt>
                <c:pt idx="111">
                  <c:v>0.30426900000000001</c:v>
                </c:pt>
                <c:pt idx="112">
                  <c:v>0.177755</c:v>
                </c:pt>
                <c:pt idx="113">
                  <c:v>5.1134899999999997E-2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4.8091599999999998E-2</c:v>
                </c:pt>
                <c:pt idx="120">
                  <c:v>0.13533500000000001</c:v>
                </c:pt>
                <c:pt idx="121">
                  <c:v>0.21848100000000001</c:v>
                </c:pt>
                <c:pt idx="122">
                  <c:v>0.25657400000000002</c:v>
                </c:pt>
                <c:pt idx="123">
                  <c:v>0.231182</c:v>
                </c:pt>
                <c:pt idx="124">
                  <c:v>0.143202</c:v>
                </c:pt>
                <c:pt idx="125">
                  <c:v>3.9921600000000002E-2</c:v>
                </c:pt>
                <c:pt idx="126">
                  <c:v>0</c:v>
                </c:pt>
                <c:pt idx="127">
                  <c:v>0</c:v>
                </c:pt>
                <c:pt idx="128">
                  <c:v>4.9988599999999999E-3</c:v>
                </c:pt>
                <c:pt idx="129">
                  <c:v>5.0643399999999998E-2</c:v>
                </c:pt>
                <c:pt idx="130">
                  <c:v>0.122974</c:v>
                </c:pt>
                <c:pt idx="131">
                  <c:v>0.18667600000000001</c:v>
                </c:pt>
                <c:pt idx="132">
                  <c:v>0.211454</c:v>
                </c:pt>
                <c:pt idx="133">
                  <c:v>0.185608</c:v>
                </c:pt>
                <c:pt idx="134">
                  <c:v>0.123084</c:v>
                </c:pt>
                <c:pt idx="135">
                  <c:v>5.4080099999999999E-2</c:v>
                </c:pt>
                <c:pt idx="136">
                  <c:v>8.7170000000000008E-3</c:v>
                </c:pt>
                <c:pt idx="137">
                  <c:v>0</c:v>
                </c:pt>
                <c:pt idx="138">
                  <c:v>4.49804E-3</c:v>
                </c:pt>
                <c:pt idx="139">
                  <c:v>5.1586899999999998E-2</c:v>
                </c:pt>
                <c:pt idx="140">
                  <c:v>0.12911500000000001</c:v>
                </c:pt>
                <c:pt idx="141">
                  <c:v>0.200768</c:v>
                </c:pt>
                <c:pt idx="142">
                  <c:v>0.22877900000000001</c:v>
                </c:pt>
                <c:pt idx="143">
                  <c:v>0.19331100000000001</c:v>
                </c:pt>
                <c:pt idx="144">
                  <c:v>0.112862</c:v>
                </c:pt>
                <c:pt idx="145">
                  <c:v>3.30038E-2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3.8669699999999997E-4</c:v>
                </c:pt>
                <c:pt idx="173">
                  <c:v>3.5910400000000001E-4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2.23928E-4</c:v>
                </c:pt>
                <c:pt idx="188">
                  <c:v>4.7272699999999999E-5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9.8170000000000004E-5</c:v>
                </c:pt>
                <c:pt idx="203">
                  <c:v>1.10408E-4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AFE-4006-AC37-D7E0F8C81B4C}"/>
            </c:ext>
          </c:extLst>
        </c:ser>
        <c:ser>
          <c:idx val="2"/>
          <c:order val="2"/>
          <c:spPr>
            <a:ln w="44450">
              <a:solidFill>
                <a:srgbClr val="92D050"/>
              </a:solidFill>
              <a:prstDash val="sysDash"/>
            </a:ln>
          </c:spPr>
          <c:marker>
            <c:symbol val="circle"/>
            <c:size val="2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Sheet2!$S$2:$S$251</c:f>
              <c:numCache>
                <c:formatCode>General</c:formatCode>
                <c:ptCount val="250"/>
                <c:pt idx="0">
                  <c:v>30</c:v>
                </c:pt>
                <c:pt idx="1">
                  <c:v>30.241</c:v>
                </c:pt>
                <c:pt idx="2">
                  <c:v>30.4819</c:v>
                </c:pt>
                <c:pt idx="3">
                  <c:v>30.722899999999999</c:v>
                </c:pt>
                <c:pt idx="4">
                  <c:v>30.963899999999999</c:v>
                </c:pt>
                <c:pt idx="5">
                  <c:v>31.204799999999999</c:v>
                </c:pt>
                <c:pt idx="6">
                  <c:v>31.445799999999998</c:v>
                </c:pt>
                <c:pt idx="7">
                  <c:v>31.686699999999998</c:v>
                </c:pt>
                <c:pt idx="8">
                  <c:v>31.927700000000002</c:v>
                </c:pt>
                <c:pt idx="9">
                  <c:v>32.168700000000001</c:v>
                </c:pt>
                <c:pt idx="10">
                  <c:v>32.409599999999998</c:v>
                </c:pt>
                <c:pt idx="11">
                  <c:v>32.650599999999997</c:v>
                </c:pt>
                <c:pt idx="12">
                  <c:v>32.891599999999997</c:v>
                </c:pt>
                <c:pt idx="13">
                  <c:v>33.1325</c:v>
                </c:pt>
                <c:pt idx="14">
                  <c:v>33.3735</c:v>
                </c:pt>
                <c:pt idx="15">
                  <c:v>33.6145</c:v>
                </c:pt>
                <c:pt idx="16">
                  <c:v>33.855400000000003</c:v>
                </c:pt>
                <c:pt idx="17">
                  <c:v>34.096400000000003</c:v>
                </c:pt>
                <c:pt idx="18">
                  <c:v>34.337299999999999</c:v>
                </c:pt>
                <c:pt idx="19">
                  <c:v>34.578299999999999</c:v>
                </c:pt>
                <c:pt idx="20">
                  <c:v>34.819299999999998</c:v>
                </c:pt>
                <c:pt idx="21">
                  <c:v>35.060200000000002</c:v>
                </c:pt>
                <c:pt idx="22">
                  <c:v>35.301200000000001</c:v>
                </c:pt>
                <c:pt idx="23">
                  <c:v>35.542200000000001</c:v>
                </c:pt>
                <c:pt idx="24">
                  <c:v>35.783099999999997</c:v>
                </c:pt>
                <c:pt idx="25">
                  <c:v>36.024099999999997</c:v>
                </c:pt>
                <c:pt idx="26">
                  <c:v>36.265099999999997</c:v>
                </c:pt>
                <c:pt idx="27">
                  <c:v>36.506</c:v>
                </c:pt>
                <c:pt idx="28">
                  <c:v>36.747</c:v>
                </c:pt>
                <c:pt idx="29">
                  <c:v>36.988</c:v>
                </c:pt>
                <c:pt idx="30">
                  <c:v>37.228900000000003</c:v>
                </c:pt>
                <c:pt idx="31">
                  <c:v>37.469900000000003</c:v>
                </c:pt>
                <c:pt idx="32">
                  <c:v>37.710799999999999</c:v>
                </c:pt>
                <c:pt idx="33">
                  <c:v>37.951799999999999</c:v>
                </c:pt>
                <c:pt idx="34">
                  <c:v>38.192799999999998</c:v>
                </c:pt>
                <c:pt idx="35">
                  <c:v>38.433700000000002</c:v>
                </c:pt>
                <c:pt idx="36">
                  <c:v>38.674700000000001</c:v>
                </c:pt>
                <c:pt idx="37">
                  <c:v>38.915700000000001</c:v>
                </c:pt>
                <c:pt idx="38">
                  <c:v>39.156599999999997</c:v>
                </c:pt>
                <c:pt idx="39">
                  <c:v>39.397599999999997</c:v>
                </c:pt>
                <c:pt idx="40">
                  <c:v>39.638599999999997</c:v>
                </c:pt>
                <c:pt idx="41">
                  <c:v>39.8795</c:v>
                </c:pt>
                <c:pt idx="42">
                  <c:v>40.1205</c:v>
                </c:pt>
                <c:pt idx="43">
                  <c:v>40.361400000000003</c:v>
                </c:pt>
                <c:pt idx="44">
                  <c:v>40.602400000000003</c:v>
                </c:pt>
                <c:pt idx="45">
                  <c:v>40.843400000000003</c:v>
                </c:pt>
                <c:pt idx="46">
                  <c:v>41.084299999999999</c:v>
                </c:pt>
                <c:pt idx="47">
                  <c:v>41.325299999999999</c:v>
                </c:pt>
                <c:pt idx="48">
                  <c:v>41.566299999999998</c:v>
                </c:pt>
                <c:pt idx="49">
                  <c:v>41.807200000000002</c:v>
                </c:pt>
                <c:pt idx="50">
                  <c:v>42.048200000000001</c:v>
                </c:pt>
                <c:pt idx="51">
                  <c:v>42.289200000000001</c:v>
                </c:pt>
                <c:pt idx="52">
                  <c:v>42.530099999999997</c:v>
                </c:pt>
                <c:pt idx="53">
                  <c:v>42.771099999999997</c:v>
                </c:pt>
                <c:pt idx="54">
                  <c:v>43.012</c:v>
                </c:pt>
                <c:pt idx="55">
                  <c:v>43.253</c:v>
                </c:pt>
                <c:pt idx="56">
                  <c:v>43.494</c:v>
                </c:pt>
                <c:pt idx="57">
                  <c:v>43.734900000000003</c:v>
                </c:pt>
                <c:pt idx="58">
                  <c:v>43.975900000000003</c:v>
                </c:pt>
                <c:pt idx="59">
                  <c:v>44.216900000000003</c:v>
                </c:pt>
                <c:pt idx="60">
                  <c:v>44.457799999999999</c:v>
                </c:pt>
                <c:pt idx="61">
                  <c:v>44.698799999999999</c:v>
                </c:pt>
                <c:pt idx="62">
                  <c:v>44.939799999999998</c:v>
                </c:pt>
                <c:pt idx="63">
                  <c:v>45.180700000000002</c:v>
                </c:pt>
                <c:pt idx="64">
                  <c:v>45.421700000000001</c:v>
                </c:pt>
                <c:pt idx="65">
                  <c:v>45.662700000000001</c:v>
                </c:pt>
                <c:pt idx="66">
                  <c:v>45.903599999999997</c:v>
                </c:pt>
                <c:pt idx="67">
                  <c:v>46.144599999999997</c:v>
                </c:pt>
                <c:pt idx="68">
                  <c:v>46.3855</c:v>
                </c:pt>
                <c:pt idx="69">
                  <c:v>46.6265</c:v>
                </c:pt>
                <c:pt idx="70">
                  <c:v>46.8675</c:v>
                </c:pt>
                <c:pt idx="71">
                  <c:v>47.108400000000003</c:v>
                </c:pt>
                <c:pt idx="72">
                  <c:v>47.349400000000003</c:v>
                </c:pt>
                <c:pt idx="73">
                  <c:v>47.590400000000002</c:v>
                </c:pt>
                <c:pt idx="74">
                  <c:v>47.831299999999999</c:v>
                </c:pt>
                <c:pt idx="75">
                  <c:v>48.072299999999998</c:v>
                </c:pt>
                <c:pt idx="76">
                  <c:v>48.313299999999998</c:v>
                </c:pt>
                <c:pt idx="77">
                  <c:v>48.554200000000002</c:v>
                </c:pt>
                <c:pt idx="78">
                  <c:v>48.795200000000001</c:v>
                </c:pt>
                <c:pt idx="79">
                  <c:v>49.036099999999998</c:v>
                </c:pt>
                <c:pt idx="80">
                  <c:v>49.277099999999997</c:v>
                </c:pt>
                <c:pt idx="81">
                  <c:v>49.518099999999997</c:v>
                </c:pt>
                <c:pt idx="82">
                  <c:v>49.759</c:v>
                </c:pt>
                <c:pt idx="83">
                  <c:v>50</c:v>
                </c:pt>
                <c:pt idx="84">
                  <c:v>50.241</c:v>
                </c:pt>
                <c:pt idx="85">
                  <c:v>50.481900000000003</c:v>
                </c:pt>
                <c:pt idx="86">
                  <c:v>50.722900000000003</c:v>
                </c:pt>
                <c:pt idx="87">
                  <c:v>50.963900000000002</c:v>
                </c:pt>
                <c:pt idx="88">
                  <c:v>51.204799999999999</c:v>
                </c:pt>
                <c:pt idx="89">
                  <c:v>51.445799999999998</c:v>
                </c:pt>
                <c:pt idx="90">
                  <c:v>51.686700000000002</c:v>
                </c:pt>
                <c:pt idx="91">
                  <c:v>51.927700000000002</c:v>
                </c:pt>
                <c:pt idx="92">
                  <c:v>52.168700000000001</c:v>
                </c:pt>
                <c:pt idx="93">
                  <c:v>52.409599999999998</c:v>
                </c:pt>
                <c:pt idx="94">
                  <c:v>52.650599999999997</c:v>
                </c:pt>
                <c:pt idx="95">
                  <c:v>52.891599999999997</c:v>
                </c:pt>
                <c:pt idx="96">
                  <c:v>53.1325</c:v>
                </c:pt>
                <c:pt idx="97">
                  <c:v>53.3735</c:v>
                </c:pt>
                <c:pt idx="98">
                  <c:v>53.6145</c:v>
                </c:pt>
                <c:pt idx="99">
                  <c:v>53.855400000000003</c:v>
                </c:pt>
                <c:pt idx="100">
                  <c:v>54.096400000000003</c:v>
                </c:pt>
                <c:pt idx="101">
                  <c:v>54.337299999999999</c:v>
                </c:pt>
                <c:pt idx="102">
                  <c:v>54.578299999999999</c:v>
                </c:pt>
                <c:pt idx="103">
                  <c:v>54.819299999999998</c:v>
                </c:pt>
                <c:pt idx="104">
                  <c:v>55.060200000000002</c:v>
                </c:pt>
                <c:pt idx="105">
                  <c:v>55.301200000000001</c:v>
                </c:pt>
                <c:pt idx="106">
                  <c:v>55.542200000000001</c:v>
                </c:pt>
                <c:pt idx="107">
                  <c:v>55.783099999999997</c:v>
                </c:pt>
                <c:pt idx="108">
                  <c:v>56.024099999999997</c:v>
                </c:pt>
                <c:pt idx="109">
                  <c:v>56.265099999999997</c:v>
                </c:pt>
                <c:pt idx="110">
                  <c:v>56.506</c:v>
                </c:pt>
                <c:pt idx="111">
                  <c:v>56.747</c:v>
                </c:pt>
                <c:pt idx="112">
                  <c:v>56.988</c:v>
                </c:pt>
                <c:pt idx="113">
                  <c:v>57.228900000000003</c:v>
                </c:pt>
                <c:pt idx="114">
                  <c:v>57.469900000000003</c:v>
                </c:pt>
                <c:pt idx="115">
                  <c:v>57.710799999999999</c:v>
                </c:pt>
                <c:pt idx="116">
                  <c:v>57.951799999999999</c:v>
                </c:pt>
                <c:pt idx="117">
                  <c:v>58.192799999999998</c:v>
                </c:pt>
                <c:pt idx="118">
                  <c:v>58.433700000000002</c:v>
                </c:pt>
                <c:pt idx="119">
                  <c:v>58.674700000000001</c:v>
                </c:pt>
                <c:pt idx="120">
                  <c:v>58.915700000000001</c:v>
                </c:pt>
                <c:pt idx="121">
                  <c:v>59.156599999999997</c:v>
                </c:pt>
                <c:pt idx="122">
                  <c:v>59.397599999999997</c:v>
                </c:pt>
                <c:pt idx="123">
                  <c:v>59.638599999999997</c:v>
                </c:pt>
                <c:pt idx="124">
                  <c:v>59.8795</c:v>
                </c:pt>
                <c:pt idx="125">
                  <c:v>60.1205</c:v>
                </c:pt>
                <c:pt idx="126">
                  <c:v>60.361400000000003</c:v>
                </c:pt>
                <c:pt idx="127">
                  <c:v>60.602400000000003</c:v>
                </c:pt>
                <c:pt idx="128">
                  <c:v>60.843400000000003</c:v>
                </c:pt>
                <c:pt idx="129">
                  <c:v>61.084299999999999</c:v>
                </c:pt>
                <c:pt idx="130">
                  <c:v>61.325299999999999</c:v>
                </c:pt>
                <c:pt idx="131">
                  <c:v>61.566299999999998</c:v>
                </c:pt>
                <c:pt idx="132">
                  <c:v>61.807200000000002</c:v>
                </c:pt>
                <c:pt idx="133">
                  <c:v>62.048200000000001</c:v>
                </c:pt>
                <c:pt idx="134">
                  <c:v>62.289200000000001</c:v>
                </c:pt>
                <c:pt idx="135">
                  <c:v>62.530099999999997</c:v>
                </c:pt>
                <c:pt idx="136">
                  <c:v>62.771099999999997</c:v>
                </c:pt>
                <c:pt idx="137">
                  <c:v>63.012</c:v>
                </c:pt>
                <c:pt idx="138">
                  <c:v>63.253</c:v>
                </c:pt>
                <c:pt idx="139">
                  <c:v>63.494</c:v>
                </c:pt>
                <c:pt idx="140">
                  <c:v>63.734900000000003</c:v>
                </c:pt>
                <c:pt idx="141">
                  <c:v>63.975900000000003</c:v>
                </c:pt>
                <c:pt idx="142">
                  <c:v>64.216899999999995</c:v>
                </c:pt>
                <c:pt idx="143">
                  <c:v>64.457800000000006</c:v>
                </c:pt>
                <c:pt idx="144">
                  <c:v>64.698800000000006</c:v>
                </c:pt>
                <c:pt idx="145">
                  <c:v>64.939800000000005</c:v>
                </c:pt>
                <c:pt idx="146">
                  <c:v>65.180700000000002</c:v>
                </c:pt>
                <c:pt idx="147">
                  <c:v>65.421700000000001</c:v>
                </c:pt>
                <c:pt idx="148">
                  <c:v>65.662700000000001</c:v>
                </c:pt>
                <c:pt idx="149">
                  <c:v>65.903599999999997</c:v>
                </c:pt>
                <c:pt idx="150">
                  <c:v>66.144599999999997</c:v>
                </c:pt>
                <c:pt idx="151">
                  <c:v>66.385499999999993</c:v>
                </c:pt>
                <c:pt idx="152">
                  <c:v>66.626499999999993</c:v>
                </c:pt>
                <c:pt idx="153">
                  <c:v>66.867500000000007</c:v>
                </c:pt>
                <c:pt idx="154">
                  <c:v>67.108400000000003</c:v>
                </c:pt>
                <c:pt idx="155">
                  <c:v>67.349400000000003</c:v>
                </c:pt>
                <c:pt idx="156">
                  <c:v>67.590400000000002</c:v>
                </c:pt>
                <c:pt idx="157">
                  <c:v>67.831299999999999</c:v>
                </c:pt>
                <c:pt idx="158">
                  <c:v>68.072299999999998</c:v>
                </c:pt>
                <c:pt idx="159">
                  <c:v>68.313299999999998</c:v>
                </c:pt>
                <c:pt idx="160">
                  <c:v>68.554199999999994</c:v>
                </c:pt>
                <c:pt idx="161">
                  <c:v>68.795199999999994</c:v>
                </c:pt>
                <c:pt idx="162">
                  <c:v>69.036100000000005</c:v>
                </c:pt>
                <c:pt idx="163">
                  <c:v>69.277100000000004</c:v>
                </c:pt>
                <c:pt idx="164">
                  <c:v>69.518100000000004</c:v>
                </c:pt>
                <c:pt idx="165">
                  <c:v>69.759</c:v>
                </c:pt>
                <c:pt idx="166">
                  <c:v>70</c:v>
                </c:pt>
                <c:pt idx="167">
                  <c:v>70.241</c:v>
                </c:pt>
                <c:pt idx="168">
                  <c:v>70.481899999999996</c:v>
                </c:pt>
                <c:pt idx="169">
                  <c:v>70.722899999999996</c:v>
                </c:pt>
                <c:pt idx="170">
                  <c:v>70.963899999999995</c:v>
                </c:pt>
                <c:pt idx="171">
                  <c:v>71.204800000000006</c:v>
                </c:pt>
                <c:pt idx="172">
                  <c:v>71.445800000000006</c:v>
                </c:pt>
                <c:pt idx="173">
                  <c:v>71.686700000000002</c:v>
                </c:pt>
                <c:pt idx="174">
                  <c:v>71.927700000000002</c:v>
                </c:pt>
                <c:pt idx="175">
                  <c:v>72.168700000000001</c:v>
                </c:pt>
                <c:pt idx="176">
                  <c:v>72.409599999999998</c:v>
                </c:pt>
                <c:pt idx="177">
                  <c:v>72.650599999999997</c:v>
                </c:pt>
                <c:pt idx="178">
                  <c:v>72.891599999999997</c:v>
                </c:pt>
                <c:pt idx="179">
                  <c:v>73.132499999999993</c:v>
                </c:pt>
                <c:pt idx="180">
                  <c:v>73.373500000000007</c:v>
                </c:pt>
                <c:pt idx="181">
                  <c:v>73.614500000000007</c:v>
                </c:pt>
                <c:pt idx="182">
                  <c:v>73.855400000000003</c:v>
                </c:pt>
                <c:pt idx="183">
                  <c:v>74.096400000000003</c:v>
                </c:pt>
                <c:pt idx="184">
                  <c:v>74.337299999999999</c:v>
                </c:pt>
                <c:pt idx="185">
                  <c:v>74.578299999999999</c:v>
                </c:pt>
                <c:pt idx="186">
                  <c:v>74.819299999999998</c:v>
                </c:pt>
                <c:pt idx="187">
                  <c:v>75.060199999999995</c:v>
                </c:pt>
                <c:pt idx="188">
                  <c:v>75.301199999999994</c:v>
                </c:pt>
                <c:pt idx="189">
                  <c:v>75.542199999999994</c:v>
                </c:pt>
                <c:pt idx="190">
                  <c:v>75.783100000000005</c:v>
                </c:pt>
                <c:pt idx="191">
                  <c:v>76.024100000000004</c:v>
                </c:pt>
                <c:pt idx="192">
                  <c:v>76.265100000000004</c:v>
                </c:pt>
                <c:pt idx="193">
                  <c:v>76.506</c:v>
                </c:pt>
                <c:pt idx="194">
                  <c:v>76.747</c:v>
                </c:pt>
                <c:pt idx="195">
                  <c:v>76.988</c:v>
                </c:pt>
                <c:pt idx="196">
                  <c:v>77.228899999999996</c:v>
                </c:pt>
                <c:pt idx="197">
                  <c:v>77.469899999999996</c:v>
                </c:pt>
                <c:pt idx="198">
                  <c:v>77.710800000000006</c:v>
                </c:pt>
                <c:pt idx="199">
                  <c:v>77.951800000000006</c:v>
                </c:pt>
                <c:pt idx="200">
                  <c:v>78.192800000000005</c:v>
                </c:pt>
                <c:pt idx="201">
                  <c:v>78.433700000000002</c:v>
                </c:pt>
                <c:pt idx="202">
                  <c:v>78.674700000000001</c:v>
                </c:pt>
                <c:pt idx="203">
                  <c:v>78.915700000000001</c:v>
                </c:pt>
                <c:pt idx="204">
                  <c:v>79.156599999999997</c:v>
                </c:pt>
                <c:pt idx="205">
                  <c:v>79.397599999999997</c:v>
                </c:pt>
                <c:pt idx="206">
                  <c:v>79.638599999999997</c:v>
                </c:pt>
                <c:pt idx="207">
                  <c:v>79.879499999999993</c:v>
                </c:pt>
                <c:pt idx="208">
                  <c:v>80.120500000000007</c:v>
                </c:pt>
                <c:pt idx="209">
                  <c:v>80.361400000000003</c:v>
                </c:pt>
                <c:pt idx="210">
                  <c:v>80.602400000000003</c:v>
                </c:pt>
                <c:pt idx="211">
                  <c:v>80.843400000000003</c:v>
                </c:pt>
                <c:pt idx="212">
                  <c:v>81.084299999999999</c:v>
                </c:pt>
                <c:pt idx="213">
                  <c:v>81.325299999999999</c:v>
                </c:pt>
                <c:pt idx="214">
                  <c:v>81.566299999999998</c:v>
                </c:pt>
                <c:pt idx="215">
                  <c:v>81.807199999999995</c:v>
                </c:pt>
                <c:pt idx="216">
                  <c:v>82.048199999999994</c:v>
                </c:pt>
                <c:pt idx="217">
                  <c:v>82.289199999999994</c:v>
                </c:pt>
                <c:pt idx="218">
                  <c:v>82.530100000000004</c:v>
                </c:pt>
                <c:pt idx="219">
                  <c:v>82.771100000000004</c:v>
                </c:pt>
                <c:pt idx="220">
                  <c:v>83.012</c:v>
                </c:pt>
                <c:pt idx="221">
                  <c:v>83.253</c:v>
                </c:pt>
                <c:pt idx="222">
                  <c:v>83.494</c:v>
                </c:pt>
                <c:pt idx="223">
                  <c:v>83.734899999999996</c:v>
                </c:pt>
                <c:pt idx="224">
                  <c:v>83.975899999999996</c:v>
                </c:pt>
                <c:pt idx="225">
                  <c:v>84.216899999999995</c:v>
                </c:pt>
                <c:pt idx="226">
                  <c:v>84.457800000000006</c:v>
                </c:pt>
                <c:pt idx="227">
                  <c:v>84.698800000000006</c:v>
                </c:pt>
                <c:pt idx="228">
                  <c:v>84.939800000000005</c:v>
                </c:pt>
                <c:pt idx="229">
                  <c:v>85.180700000000002</c:v>
                </c:pt>
                <c:pt idx="230">
                  <c:v>85.421700000000001</c:v>
                </c:pt>
                <c:pt idx="231">
                  <c:v>85.662700000000001</c:v>
                </c:pt>
                <c:pt idx="232">
                  <c:v>85.903599999999997</c:v>
                </c:pt>
                <c:pt idx="233">
                  <c:v>86.144599999999997</c:v>
                </c:pt>
                <c:pt idx="234">
                  <c:v>86.385499999999993</c:v>
                </c:pt>
                <c:pt idx="235">
                  <c:v>86.626499999999993</c:v>
                </c:pt>
                <c:pt idx="236">
                  <c:v>86.867500000000007</c:v>
                </c:pt>
                <c:pt idx="237">
                  <c:v>87.108400000000003</c:v>
                </c:pt>
                <c:pt idx="238">
                  <c:v>87.349400000000003</c:v>
                </c:pt>
                <c:pt idx="239">
                  <c:v>87.590400000000002</c:v>
                </c:pt>
                <c:pt idx="240">
                  <c:v>87.831299999999999</c:v>
                </c:pt>
                <c:pt idx="241">
                  <c:v>88.072299999999998</c:v>
                </c:pt>
                <c:pt idx="242">
                  <c:v>88.313299999999998</c:v>
                </c:pt>
                <c:pt idx="243">
                  <c:v>88.554199999999994</c:v>
                </c:pt>
                <c:pt idx="244">
                  <c:v>88.795199999999994</c:v>
                </c:pt>
                <c:pt idx="245">
                  <c:v>89.036100000000005</c:v>
                </c:pt>
                <c:pt idx="246">
                  <c:v>89.277100000000004</c:v>
                </c:pt>
                <c:pt idx="247">
                  <c:v>89.518100000000004</c:v>
                </c:pt>
                <c:pt idx="248">
                  <c:v>89.759</c:v>
                </c:pt>
                <c:pt idx="249">
                  <c:v>90</c:v>
                </c:pt>
              </c:numCache>
            </c:numRef>
          </c:xVal>
          <c:yVal>
            <c:numRef>
              <c:f>Sheet2!$V$2:$V$251</c:f>
              <c:numCache>
                <c:formatCode>General</c:formatCode>
                <c:ptCount val="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0.439417</c:v>
                </c:pt>
                <c:pt idx="110">
                  <c:v>0.51156999999999997</c:v>
                </c:pt>
                <c:pt idx="111">
                  <c:v>0.109163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0.11213099999999999</c:v>
                </c:pt>
                <c:pt idx="120">
                  <c:v>0.38167200000000001</c:v>
                </c:pt>
                <c:pt idx="121">
                  <c:v>0.395511</c:v>
                </c:pt>
                <c:pt idx="122">
                  <c:v>0.15043100000000001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7.9940600000000001E-2</c:v>
                </c:pt>
                <c:pt idx="130">
                  <c:v>0.27584599999999998</c:v>
                </c:pt>
                <c:pt idx="131">
                  <c:v>0.37968800000000003</c:v>
                </c:pt>
                <c:pt idx="132">
                  <c:v>0.25102799999999997</c:v>
                </c:pt>
                <c:pt idx="133">
                  <c:v>4.3863199999999998E-2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1.78461E-2</c:v>
                </c:pt>
                <c:pt idx="140">
                  <c:v>0.138825</c:v>
                </c:pt>
                <c:pt idx="141">
                  <c:v>0.31516</c:v>
                </c:pt>
                <c:pt idx="142">
                  <c:v>0.33989999999999998</c:v>
                </c:pt>
                <c:pt idx="143">
                  <c:v>0.18470500000000001</c:v>
                </c:pt>
                <c:pt idx="144">
                  <c:v>1.7154800000000001E-2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1.2639999999999999E-3</c:v>
                </c:pt>
                <c:pt idx="151">
                  <c:v>0</c:v>
                </c:pt>
                <c:pt idx="152">
                  <c:v>4.2849100000000003E-3</c:v>
                </c:pt>
                <c:pt idx="153">
                  <c:v>3.61307E-4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3.2373299999999999E-4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5.8609300000000001E-5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AFE-4006-AC37-D7E0F8C81B4C}"/>
            </c:ext>
          </c:extLst>
        </c:ser>
        <c:ser>
          <c:idx val="3"/>
          <c:order val="3"/>
          <c:spPr>
            <a:ln w="38100">
              <a:solidFill>
                <a:schemeClr val="tx1"/>
              </a:solidFill>
              <a:prstDash val="sysDash"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Sheet2!$S$2:$S$251</c:f>
              <c:numCache>
                <c:formatCode>General</c:formatCode>
                <c:ptCount val="250"/>
                <c:pt idx="0">
                  <c:v>30</c:v>
                </c:pt>
                <c:pt idx="1">
                  <c:v>30.241</c:v>
                </c:pt>
                <c:pt idx="2">
                  <c:v>30.4819</c:v>
                </c:pt>
                <c:pt idx="3">
                  <c:v>30.722899999999999</c:v>
                </c:pt>
                <c:pt idx="4">
                  <c:v>30.963899999999999</c:v>
                </c:pt>
                <c:pt idx="5">
                  <c:v>31.204799999999999</c:v>
                </c:pt>
                <c:pt idx="6">
                  <c:v>31.445799999999998</c:v>
                </c:pt>
                <c:pt idx="7">
                  <c:v>31.686699999999998</c:v>
                </c:pt>
                <c:pt idx="8">
                  <c:v>31.927700000000002</c:v>
                </c:pt>
                <c:pt idx="9">
                  <c:v>32.168700000000001</c:v>
                </c:pt>
                <c:pt idx="10">
                  <c:v>32.409599999999998</c:v>
                </c:pt>
                <c:pt idx="11">
                  <c:v>32.650599999999997</c:v>
                </c:pt>
                <c:pt idx="12">
                  <c:v>32.891599999999997</c:v>
                </c:pt>
                <c:pt idx="13">
                  <c:v>33.1325</c:v>
                </c:pt>
                <c:pt idx="14">
                  <c:v>33.3735</c:v>
                </c:pt>
                <c:pt idx="15">
                  <c:v>33.6145</c:v>
                </c:pt>
                <c:pt idx="16">
                  <c:v>33.855400000000003</c:v>
                </c:pt>
                <c:pt idx="17">
                  <c:v>34.096400000000003</c:v>
                </c:pt>
                <c:pt idx="18">
                  <c:v>34.337299999999999</c:v>
                </c:pt>
                <c:pt idx="19">
                  <c:v>34.578299999999999</c:v>
                </c:pt>
                <c:pt idx="20">
                  <c:v>34.819299999999998</c:v>
                </c:pt>
                <c:pt idx="21">
                  <c:v>35.060200000000002</c:v>
                </c:pt>
                <c:pt idx="22">
                  <c:v>35.301200000000001</c:v>
                </c:pt>
                <c:pt idx="23">
                  <c:v>35.542200000000001</c:v>
                </c:pt>
                <c:pt idx="24">
                  <c:v>35.783099999999997</c:v>
                </c:pt>
                <c:pt idx="25">
                  <c:v>36.024099999999997</c:v>
                </c:pt>
                <c:pt idx="26">
                  <c:v>36.265099999999997</c:v>
                </c:pt>
                <c:pt idx="27">
                  <c:v>36.506</c:v>
                </c:pt>
                <c:pt idx="28">
                  <c:v>36.747</c:v>
                </c:pt>
                <c:pt idx="29">
                  <c:v>36.988</c:v>
                </c:pt>
                <c:pt idx="30">
                  <c:v>37.228900000000003</c:v>
                </c:pt>
                <c:pt idx="31">
                  <c:v>37.469900000000003</c:v>
                </c:pt>
                <c:pt idx="32">
                  <c:v>37.710799999999999</c:v>
                </c:pt>
                <c:pt idx="33">
                  <c:v>37.951799999999999</c:v>
                </c:pt>
                <c:pt idx="34">
                  <c:v>38.192799999999998</c:v>
                </c:pt>
                <c:pt idx="35">
                  <c:v>38.433700000000002</c:v>
                </c:pt>
                <c:pt idx="36">
                  <c:v>38.674700000000001</c:v>
                </c:pt>
                <c:pt idx="37">
                  <c:v>38.915700000000001</c:v>
                </c:pt>
                <c:pt idx="38">
                  <c:v>39.156599999999997</c:v>
                </c:pt>
                <c:pt idx="39">
                  <c:v>39.397599999999997</c:v>
                </c:pt>
                <c:pt idx="40">
                  <c:v>39.638599999999997</c:v>
                </c:pt>
                <c:pt idx="41">
                  <c:v>39.8795</c:v>
                </c:pt>
                <c:pt idx="42">
                  <c:v>40.1205</c:v>
                </c:pt>
                <c:pt idx="43">
                  <c:v>40.361400000000003</c:v>
                </c:pt>
                <c:pt idx="44">
                  <c:v>40.602400000000003</c:v>
                </c:pt>
                <c:pt idx="45">
                  <c:v>40.843400000000003</c:v>
                </c:pt>
                <c:pt idx="46">
                  <c:v>41.084299999999999</c:v>
                </c:pt>
                <c:pt idx="47">
                  <c:v>41.325299999999999</c:v>
                </c:pt>
                <c:pt idx="48">
                  <c:v>41.566299999999998</c:v>
                </c:pt>
                <c:pt idx="49">
                  <c:v>41.807200000000002</c:v>
                </c:pt>
                <c:pt idx="50">
                  <c:v>42.048200000000001</c:v>
                </c:pt>
                <c:pt idx="51">
                  <c:v>42.289200000000001</c:v>
                </c:pt>
                <c:pt idx="52">
                  <c:v>42.530099999999997</c:v>
                </c:pt>
                <c:pt idx="53">
                  <c:v>42.771099999999997</c:v>
                </c:pt>
                <c:pt idx="54">
                  <c:v>43.012</c:v>
                </c:pt>
                <c:pt idx="55">
                  <c:v>43.253</c:v>
                </c:pt>
                <c:pt idx="56">
                  <c:v>43.494</c:v>
                </c:pt>
                <c:pt idx="57">
                  <c:v>43.734900000000003</c:v>
                </c:pt>
                <c:pt idx="58">
                  <c:v>43.975900000000003</c:v>
                </c:pt>
                <c:pt idx="59">
                  <c:v>44.216900000000003</c:v>
                </c:pt>
                <c:pt idx="60">
                  <c:v>44.457799999999999</c:v>
                </c:pt>
                <c:pt idx="61">
                  <c:v>44.698799999999999</c:v>
                </c:pt>
                <c:pt idx="62">
                  <c:v>44.939799999999998</c:v>
                </c:pt>
                <c:pt idx="63">
                  <c:v>45.180700000000002</c:v>
                </c:pt>
                <c:pt idx="64">
                  <c:v>45.421700000000001</c:v>
                </c:pt>
                <c:pt idx="65">
                  <c:v>45.662700000000001</c:v>
                </c:pt>
                <c:pt idx="66">
                  <c:v>45.903599999999997</c:v>
                </c:pt>
                <c:pt idx="67">
                  <c:v>46.144599999999997</c:v>
                </c:pt>
                <c:pt idx="68">
                  <c:v>46.3855</c:v>
                </c:pt>
                <c:pt idx="69">
                  <c:v>46.6265</c:v>
                </c:pt>
                <c:pt idx="70">
                  <c:v>46.8675</c:v>
                </c:pt>
                <c:pt idx="71">
                  <c:v>47.108400000000003</c:v>
                </c:pt>
                <c:pt idx="72">
                  <c:v>47.349400000000003</c:v>
                </c:pt>
                <c:pt idx="73">
                  <c:v>47.590400000000002</c:v>
                </c:pt>
                <c:pt idx="74">
                  <c:v>47.831299999999999</c:v>
                </c:pt>
                <c:pt idx="75">
                  <c:v>48.072299999999998</c:v>
                </c:pt>
                <c:pt idx="76">
                  <c:v>48.313299999999998</c:v>
                </c:pt>
                <c:pt idx="77">
                  <c:v>48.554200000000002</c:v>
                </c:pt>
                <c:pt idx="78">
                  <c:v>48.795200000000001</c:v>
                </c:pt>
                <c:pt idx="79">
                  <c:v>49.036099999999998</c:v>
                </c:pt>
                <c:pt idx="80">
                  <c:v>49.277099999999997</c:v>
                </c:pt>
                <c:pt idx="81">
                  <c:v>49.518099999999997</c:v>
                </c:pt>
                <c:pt idx="82">
                  <c:v>49.759</c:v>
                </c:pt>
                <c:pt idx="83">
                  <c:v>50</c:v>
                </c:pt>
                <c:pt idx="84">
                  <c:v>50.241</c:v>
                </c:pt>
                <c:pt idx="85">
                  <c:v>50.481900000000003</c:v>
                </c:pt>
                <c:pt idx="86">
                  <c:v>50.722900000000003</c:v>
                </c:pt>
                <c:pt idx="87">
                  <c:v>50.963900000000002</c:v>
                </c:pt>
                <c:pt idx="88">
                  <c:v>51.204799999999999</c:v>
                </c:pt>
                <c:pt idx="89">
                  <c:v>51.445799999999998</c:v>
                </c:pt>
                <c:pt idx="90">
                  <c:v>51.686700000000002</c:v>
                </c:pt>
                <c:pt idx="91">
                  <c:v>51.927700000000002</c:v>
                </c:pt>
                <c:pt idx="92">
                  <c:v>52.168700000000001</c:v>
                </c:pt>
                <c:pt idx="93">
                  <c:v>52.409599999999998</c:v>
                </c:pt>
                <c:pt idx="94">
                  <c:v>52.650599999999997</c:v>
                </c:pt>
                <c:pt idx="95">
                  <c:v>52.891599999999997</c:v>
                </c:pt>
                <c:pt idx="96">
                  <c:v>53.1325</c:v>
                </c:pt>
                <c:pt idx="97">
                  <c:v>53.3735</c:v>
                </c:pt>
                <c:pt idx="98">
                  <c:v>53.6145</c:v>
                </c:pt>
                <c:pt idx="99">
                  <c:v>53.855400000000003</c:v>
                </c:pt>
                <c:pt idx="100">
                  <c:v>54.096400000000003</c:v>
                </c:pt>
                <c:pt idx="101">
                  <c:v>54.337299999999999</c:v>
                </c:pt>
                <c:pt idx="102">
                  <c:v>54.578299999999999</c:v>
                </c:pt>
                <c:pt idx="103">
                  <c:v>54.819299999999998</c:v>
                </c:pt>
                <c:pt idx="104">
                  <c:v>55.060200000000002</c:v>
                </c:pt>
                <c:pt idx="105">
                  <c:v>55.301200000000001</c:v>
                </c:pt>
                <c:pt idx="106">
                  <c:v>55.542200000000001</c:v>
                </c:pt>
                <c:pt idx="107">
                  <c:v>55.783099999999997</c:v>
                </c:pt>
                <c:pt idx="108">
                  <c:v>56.024099999999997</c:v>
                </c:pt>
                <c:pt idx="109">
                  <c:v>56.265099999999997</c:v>
                </c:pt>
                <c:pt idx="110">
                  <c:v>56.506</c:v>
                </c:pt>
                <c:pt idx="111">
                  <c:v>56.747</c:v>
                </c:pt>
                <c:pt idx="112">
                  <c:v>56.988</c:v>
                </c:pt>
                <c:pt idx="113">
                  <c:v>57.228900000000003</c:v>
                </c:pt>
                <c:pt idx="114">
                  <c:v>57.469900000000003</c:v>
                </c:pt>
                <c:pt idx="115">
                  <c:v>57.710799999999999</c:v>
                </c:pt>
                <c:pt idx="116">
                  <c:v>57.951799999999999</c:v>
                </c:pt>
                <c:pt idx="117">
                  <c:v>58.192799999999998</c:v>
                </c:pt>
                <c:pt idx="118">
                  <c:v>58.433700000000002</c:v>
                </c:pt>
                <c:pt idx="119">
                  <c:v>58.674700000000001</c:v>
                </c:pt>
                <c:pt idx="120">
                  <c:v>58.915700000000001</c:v>
                </c:pt>
                <c:pt idx="121">
                  <c:v>59.156599999999997</c:v>
                </c:pt>
                <c:pt idx="122">
                  <c:v>59.397599999999997</c:v>
                </c:pt>
                <c:pt idx="123">
                  <c:v>59.638599999999997</c:v>
                </c:pt>
                <c:pt idx="124">
                  <c:v>59.8795</c:v>
                </c:pt>
                <c:pt idx="125">
                  <c:v>60.1205</c:v>
                </c:pt>
                <c:pt idx="126">
                  <c:v>60.361400000000003</c:v>
                </c:pt>
                <c:pt idx="127">
                  <c:v>60.602400000000003</c:v>
                </c:pt>
                <c:pt idx="128">
                  <c:v>60.843400000000003</c:v>
                </c:pt>
                <c:pt idx="129">
                  <c:v>61.084299999999999</c:v>
                </c:pt>
                <c:pt idx="130">
                  <c:v>61.325299999999999</c:v>
                </c:pt>
                <c:pt idx="131">
                  <c:v>61.566299999999998</c:v>
                </c:pt>
                <c:pt idx="132">
                  <c:v>61.807200000000002</c:v>
                </c:pt>
                <c:pt idx="133">
                  <c:v>62.048200000000001</c:v>
                </c:pt>
                <c:pt idx="134">
                  <c:v>62.289200000000001</c:v>
                </c:pt>
                <c:pt idx="135">
                  <c:v>62.530099999999997</c:v>
                </c:pt>
                <c:pt idx="136">
                  <c:v>62.771099999999997</c:v>
                </c:pt>
                <c:pt idx="137">
                  <c:v>63.012</c:v>
                </c:pt>
                <c:pt idx="138">
                  <c:v>63.253</c:v>
                </c:pt>
                <c:pt idx="139">
                  <c:v>63.494</c:v>
                </c:pt>
                <c:pt idx="140">
                  <c:v>63.734900000000003</c:v>
                </c:pt>
                <c:pt idx="141">
                  <c:v>63.975900000000003</c:v>
                </c:pt>
                <c:pt idx="142">
                  <c:v>64.216899999999995</c:v>
                </c:pt>
                <c:pt idx="143">
                  <c:v>64.457800000000006</c:v>
                </c:pt>
                <c:pt idx="144">
                  <c:v>64.698800000000006</c:v>
                </c:pt>
                <c:pt idx="145">
                  <c:v>64.939800000000005</c:v>
                </c:pt>
                <c:pt idx="146">
                  <c:v>65.180700000000002</c:v>
                </c:pt>
                <c:pt idx="147">
                  <c:v>65.421700000000001</c:v>
                </c:pt>
                <c:pt idx="148">
                  <c:v>65.662700000000001</c:v>
                </c:pt>
                <c:pt idx="149">
                  <c:v>65.903599999999997</c:v>
                </c:pt>
                <c:pt idx="150">
                  <c:v>66.144599999999997</c:v>
                </c:pt>
                <c:pt idx="151">
                  <c:v>66.385499999999993</c:v>
                </c:pt>
                <c:pt idx="152">
                  <c:v>66.626499999999993</c:v>
                </c:pt>
                <c:pt idx="153">
                  <c:v>66.867500000000007</c:v>
                </c:pt>
                <c:pt idx="154">
                  <c:v>67.108400000000003</c:v>
                </c:pt>
                <c:pt idx="155">
                  <c:v>67.349400000000003</c:v>
                </c:pt>
                <c:pt idx="156">
                  <c:v>67.590400000000002</c:v>
                </c:pt>
                <c:pt idx="157">
                  <c:v>67.831299999999999</c:v>
                </c:pt>
                <c:pt idx="158">
                  <c:v>68.072299999999998</c:v>
                </c:pt>
                <c:pt idx="159">
                  <c:v>68.313299999999998</c:v>
                </c:pt>
                <c:pt idx="160">
                  <c:v>68.554199999999994</c:v>
                </c:pt>
                <c:pt idx="161">
                  <c:v>68.795199999999994</c:v>
                </c:pt>
                <c:pt idx="162">
                  <c:v>69.036100000000005</c:v>
                </c:pt>
                <c:pt idx="163">
                  <c:v>69.277100000000004</c:v>
                </c:pt>
                <c:pt idx="164">
                  <c:v>69.518100000000004</c:v>
                </c:pt>
                <c:pt idx="165">
                  <c:v>69.759</c:v>
                </c:pt>
                <c:pt idx="166">
                  <c:v>70</c:v>
                </c:pt>
                <c:pt idx="167">
                  <c:v>70.241</c:v>
                </c:pt>
                <c:pt idx="168">
                  <c:v>70.481899999999996</c:v>
                </c:pt>
                <c:pt idx="169">
                  <c:v>70.722899999999996</c:v>
                </c:pt>
                <c:pt idx="170">
                  <c:v>70.963899999999995</c:v>
                </c:pt>
                <c:pt idx="171">
                  <c:v>71.204800000000006</c:v>
                </c:pt>
                <c:pt idx="172">
                  <c:v>71.445800000000006</c:v>
                </c:pt>
                <c:pt idx="173">
                  <c:v>71.686700000000002</c:v>
                </c:pt>
                <c:pt idx="174">
                  <c:v>71.927700000000002</c:v>
                </c:pt>
                <c:pt idx="175">
                  <c:v>72.168700000000001</c:v>
                </c:pt>
                <c:pt idx="176">
                  <c:v>72.409599999999998</c:v>
                </c:pt>
                <c:pt idx="177">
                  <c:v>72.650599999999997</c:v>
                </c:pt>
                <c:pt idx="178">
                  <c:v>72.891599999999997</c:v>
                </c:pt>
                <c:pt idx="179">
                  <c:v>73.132499999999993</c:v>
                </c:pt>
                <c:pt idx="180">
                  <c:v>73.373500000000007</c:v>
                </c:pt>
                <c:pt idx="181">
                  <c:v>73.614500000000007</c:v>
                </c:pt>
                <c:pt idx="182">
                  <c:v>73.855400000000003</c:v>
                </c:pt>
                <c:pt idx="183">
                  <c:v>74.096400000000003</c:v>
                </c:pt>
                <c:pt idx="184">
                  <c:v>74.337299999999999</c:v>
                </c:pt>
                <c:pt idx="185">
                  <c:v>74.578299999999999</c:v>
                </c:pt>
                <c:pt idx="186">
                  <c:v>74.819299999999998</c:v>
                </c:pt>
                <c:pt idx="187">
                  <c:v>75.060199999999995</c:v>
                </c:pt>
                <c:pt idx="188">
                  <c:v>75.301199999999994</c:v>
                </c:pt>
                <c:pt idx="189">
                  <c:v>75.542199999999994</c:v>
                </c:pt>
                <c:pt idx="190">
                  <c:v>75.783100000000005</c:v>
                </c:pt>
                <c:pt idx="191">
                  <c:v>76.024100000000004</c:v>
                </c:pt>
                <c:pt idx="192">
                  <c:v>76.265100000000004</c:v>
                </c:pt>
                <c:pt idx="193">
                  <c:v>76.506</c:v>
                </c:pt>
                <c:pt idx="194">
                  <c:v>76.747</c:v>
                </c:pt>
                <c:pt idx="195">
                  <c:v>76.988</c:v>
                </c:pt>
                <c:pt idx="196">
                  <c:v>77.228899999999996</c:v>
                </c:pt>
                <c:pt idx="197">
                  <c:v>77.469899999999996</c:v>
                </c:pt>
                <c:pt idx="198">
                  <c:v>77.710800000000006</c:v>
                </c:pt>
                <c:pt idx="199">
                  <c:v>77.951800000000006</c:v>
                </c:pt>
                <c:pt idx="200">
                  <c:v>78.192800000000005</c:v>
                </c:pt>
                <c:pt idx="201">
                  <c:v>78.433700000000002</c:v>
                </c:pt>
                <c:pt idx="202">
                  <c:v>78.674700000000001</c:v>
                </c:pt>
                <c:pt idx="203">
                  <c:v>78.915700000000001</c:v>
                </c:pt>
                <c:pt idx="204">
                  <c:v>79.156599999999997</c:v>
                </c:pt>
                <c:pt idx="205">
                  <c:v>79.397599999999997</c:v>
                </c:pt>
                <c:pt idx="206">
                  <c:v>79.638599999999997</c:v>
                </c:pt>
                <c:pt idx="207">
                  <c:v>79.879499999999993</c:v>
                </c:pt>
                <c:pt idx="208">
                  <c:v>80.120500000000007</c:v>
                </c:pt>
                <c:pt idx="209">
                  <c:v>80.361400000000003</c:v>
                </c:pt>
                <c:pt idx="210">
                  <c:v>80.602400000000003</c:v>
                </c:pt>
                <c:pt idx="211">
                  <c:v>80.843400000000003</c:v>
                </c:pt>
                <c:pt idx="212">
                  <c:v>81.084299999999999</c:v>
                </c:pt>
                <c:pt idx="213">
                  <c:v>81.325299999999999</c:v>
                </c:pt>
                <c:pt idx="214">
                  <c:v>81.566299999999998</c:v>
                </c:pt>
                <c:pt idx="215">
                  <c:v>81.807199999999995</c:v>
                </c:pt>
                <c:pt idx="216">
                  <c:v>82.048199999999994</c:v>
                </c:pt>
                <c:pt idx="217">
                  <c:v>82.289199999999994</c:v>
                </c:pt>
                <c:pt idx="218">
                  <c:v>82.530100000000004</c:v>
                </c:pt>
                <c:pt idx="219">
                  <c:v>82.771100000000004</c:v>
                </c:pt>
                <c:pt idx="220">
                  <c:v>83.012</c:v>
                </c:pt>
                <c:pt idx="221">
                  <c:v>83.253</c:v>
                </c:pt>
                <c:pt idx="222">
                  <c:v>83.494</c:v>
                </c:pt>
                <c:pt idx="223">
                  <c:v>83.734899999999996</c:v>
                </c:pt>
                <c:pt idx="224">
                  <c:v>83.975899999999996</c:v>
                </c:pt>
                <c:pt idx="225">
                  <c:v>84.216899999999995</c:v>
                </c:pt>
                <c:pt idx="226">
                  <c:v>84.457800000000006</c:v>
                </c:pt>
                <c:pt idx="227">
                  <c:v>84.698800000000006</c:v>
                </c:pt>
                <c:pt idx="228">
                  <c:v>84.939800000000005</c:v>
                </c:pt>
                <c:pt idx="229">
                  <c:v>85.180700000000002</c:v>
                </c:pt>
                <c:pt idx="230">
                  <c:v>85.421700000000001</c:v>
                </c:pt>
                <c:pt idx="231">
                  <c:v>85.662700000000001</c:v>
                </c:pt>
                <c:pt idx="232">
                  <c:v>85.903599999999997</c:v>
                </c:pt>
                <c:pt idx="233">
                  <c:v>86.144599999999997</c:v>
                </c:pt>
                <c:pt idx="234">
                  <c:v>86.385499999999993</c:v>
                </c:pt>
                <c:pt idx="235">
                  <c:v>86.626499999999993</c:v>
                </c:pt>
                <c:pt idx="236">
                  <c:v>86.867500000000007</c:v>
                </c:pt>
                <c:pt idx="237">
                  <c:v>87.108400000000003</c:v>
                </c:pt>
                <c:pt idx="238">
                  <c:v>87.349400000000003</c:v>
                </c:pt>
                <c:pt idx="239">
                  <c:v>87.590400000000002</c:v>
                </c:pt>
                <c:pt idx="240">
                  <c:v>87.831299999999999</c:v>
                </c:pt>
                <c:pt idx="241">
                  <c:v>88.072299999999998</c:v>
                </c:pt>
                <c:pt idx="242">
                  <c:v>88.313299999999998</c:v>
                </c:pt>
                <c:pt idx="243">
                  <c:v>88.554199999999994</c:v>
                </c:pt>
                <c:pt idx="244">
                  <c:v>88.795199999999994</c:v>
                </c:pt>
                <c:pt idx="245">
                  <c:v>89.036100000000005</c:v>
                </c:pt>
                <c:pt idx="246">
                  <c:v>89.277100000000004</c:v>
                </c:pt>
                <c:pt idx="247">
                  <c:v>89.518100000000004</c:v>
                </c:pt>
                <c:pt idx="248">
                  <c:v>89.759</c:v>
                </c:pt>
                <c:pt idx="249">
                  <c:v>90</c:v>
                </c:pt>
              </c:numCache>
            </c:numRef>
          </c:xVal>
          <c:yVal>
            <c:numRef>
              <c:f>Sheet2!$W$2:$W$251</c:f>
              <c:numCache>
                <c:formatCode>General</c:formatCode>
                <c:ptCount val="2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0.46574100000000002</c:v>
                </c:pt>
                <c:pt idx="110">
                  <c:v>0.53475200000000001</c:v>
                </c:pt>
                <c:pt idx="111">
                  <c:v>4.5208499999999999E-2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0.11262</c:v>
                </c:pt>
                <c:pt idx="120">
                  <c:v>0.45042700000000002</c:v>
                </c:pt>
                <c:pt idx="121">
                  <c:v>0.41034999999999999</c:v>
                </c:pt>
                <c:pt idx="122">
                  <c:v>6.4958699999999994E-2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6.7762900000000001E-2</c:v>
                </c:pt>
                <c:pt idx="130">
                  <c:v>0.32441399999999998</c:v>
                </c:pt>
                <c:pt idx="131">
                  <c:v>0.41601100000000002</c:v>
                </c:pt>
                <c:pt idx="132">
                  <c:v>0.22403200000000001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1.2566900000000001E-2</c:v>
                </c:pt>
                <c:pt idx="140">
                  <c:v>0.176953</c:v>
                </c:pt>
                <c:pt idx="141">
                  <c:v>0.32487899999999997</c:v>
                </c:pt>
                <c:pt idx="142">
                  <c:v>0.31351200000000001</c:v>
                </c:pt>
                <c:pt idx="143">
                  <c:v>0.171462</c:v>
                </c:pt>
                <c:pt idx="144">
                  <c:v>3.0562800000000001E-2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7.50612E-4</c:v>
                </c:pt>
                <c:pt idx="150">
                  <c:v>2.65066E-4</c:v>
                </c:pt>
                <c:pt idx="151">
                  <c:v>1.3410099999999999E-3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1.38805E-3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1.8607500000000001E-4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4.1305399999999999E-5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AFE-4006-AC37-D7E0F8C81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192704"/>
        <c:axId val="158994432"/>
      </c:scatterChart>
      <c:valAx>
        <c:axId val="259192704"/>
        <c:scaling>
          <c:orientation val="minMax"/>
          <c:max val="70"/>
          <c:min val="50"/>
        </c:scaling>
        <c:delete val="0"/>
        <c:axPos val="b"/>
        <c:numFmt formatCode="General" sourceLinked="1"/>
        <c:majorTickMark val="out"/>
        <c:minorTickMark val="none"/>
        <c:tickLblPos val="nextTo"/>
        <c:crossAx val="158994432"/>
        <c:crosses val="autoZero"/>
        <c:crossBetween val="midCat"/>
      </c:valAx>
      <c:valAx>
        <c:axId val="158994432"/>
        <c:scaling>
          <c:orientation val="minMax"/>
          <c:max val="0.60000000000000009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259192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png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4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0.66703</cdr:x>
      <cdr:y>0.06071</cdr:y>
    </cdr:from>
    <cdr:to>
      <cdr:x>0.93845</cdr:x>
      <cdr:y>0.28035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68863" y="315913"/>
          <a:ext cx="19812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15K rpm</a:t>
          </a:r>
        </a:p>
        <a:p xmlns:a="http://schemas.openxmlformats.org/drawingml/2006/main">
          <a:r>
            <a:rPr lang="en-US" sz="1600" dirty="0"/>
            <a:t>30K rpm</a:t>
          </a:r>
        </a:p>
        <a:p xmlns:a="http://schemas.openxmlformats.org/drawingml/2006/main">
          <a:r>
            <a:rPr lang="en-US" sz="1600" dirty="0"/>
            <a:t>45K rpm</a:t>
          </a:r>
        </a:p>
        <a:p xmlns:a="http://schemas.openxmlformats.org/drawingml/2006/main">
          <a:r>
            <a:rPr lang="en-US" sz="1600" dirty="0"/>
            <a:t>60K rpm</a:t>
          </a:r>
        </a:p>
      </cdr:txBody>
    </cdr:sp>
  </cdr:relSizeAnchor>
  <cdr:relSizeAnchor xmlns:cdr="http://schemas.openxmlformats.org/drawingml/2006/chartDrawing">
    <cdr:from>
      <cdr:x>0.80456</cdr:x>
      <cdr:y>0.09891</cdr:y>
    </cdr:from>
    <cdr:to>
      <cdr:x>0.88807</cdr:x>
      <cdr:y>0.09891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06B71CCC-A739-4128-81DD-4BF14EA50FDE}"/>
            </a:ext>
          </a:extLst>
        </cdr:cNvPr>
        <cdr:cNvCxnSpPr/>
      </cdr:nvCxnSpPr>
      <cdr:spPr>
        <a:xfrm xmlns:a="http://schemas.openxmlformats.org/drawingml/2006/main">
          <a:off x="5872715" y="514695"/>
          <a:ext cx="6096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0.80274</cdr:x>
      <cdr:y>0.23642</cdr:y>
    </cdr:from>
    <cdr:to>
      <cdr:x>0.88625</cdr:x>
      <cdr:y>0.23642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4F35F034-8C6D-4E56-BAF1-3E1E91890851}"/>
            </a:ext>
          </a:extLst>
        </cdr:cNvPr>
        <cdr:cNvCxnSpPr/>
      </cdr:nvCxnSpPr>
      <cdr:spPr>
        <a:xfrm xmlns:a="http://schemas.openxmlformats.org/drawingml/2006/main">
          <a:off x="5859463" y="1230313"/>
          <a:ext cx="6096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0.80274</cdr:x>
      <cdr:y>0.1925</cdr:y>
    </cdr:from>
    <cdr:to>
      <cdr:x>0.88625</cdr:x>
      <cdr:y>0.1925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1439BC8F-35F3-4239-B4DF-C465D6A2250C}"/>
            </a:ext>
          </a:extLst>
        </cdr:cNvPr>
        <cdr:cNvCxnSpPr/>
      </cdr:nvCxnSpPr>
      <cdr:spPr>
        <a:xfrm xmlns:a="http://schemas.openxmlformats.org/drawingml/2006/main">
          <a:off x="5859463" y="1001713"/>
          <a:ext cx="6096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92D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0.80274</cdr:x>
      <cdr:y>0.14857</cdr:y>
    </cdr:from>
    <cdr:to>
      <cdr:x>0.88625</cdr:x>
      <cdr:y>0.14857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4D29C435-E05D-4BEC-A6A4-D04CBF13CEEF}"/>
            </a:ext>
          </a:extLst>
        </cdr:cNvPr>
        <cdr:cNvCxnSpPr/>
      </cdr:nvCxnSpPr>
      <cdr:spPr>
        <a:xfrm xmlns:a="http://schemas.openxmlformats.org/drawingml/2006/main">
          <a:off x="5859463" y="773113"/>
          <a:ext cx="6096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CB2F0-B774-4712-9C38-475EA215F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4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4DC9D-A339-4202-B0C0-447481AA5A21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4C1EF-9681-47DE-8011-131447B7110C}" type="slidenum">
              <a:rPr lang="en-US"/>
              <a:pPr/>
              <a:t>11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03529-430C-4513-BDE7-861142874582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E9E23-A835-4D7D-A6D5-3C9BBF80EA39}" type="slidenum">
              <a:rPr lang="en-US"/>
              <a:pPr/>
              <a:t>14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C23BD-98FE-4F20-B18D-D413FB01227E}" type="slidenum">
              <a:rPr lang="en-US"/>
              <a:pPr/>
              <a:t>15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51D9-9A7E-4F6C-918E-B172AE17D5CC}" type="slidenum">
              <a:rPr lang="en-US"/>
              <a:pPr/>
              <a:t>16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A3D62-91CC-475C-B8FA-C71F0B608174}" type="slidenum">
              <a:rPr lang="en-US"/>
              <a:pPr/>
              <a:t>17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8489B-CB34-44D7-945C-D59B9226563D}" type="slidenum">
              <a:rPr lang="en-US"/>
              <a:pPr/>
              <a:t>18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8A9D6-A336-49EF-A84B-AFB151D9547D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0B43F-72F4-4DFA-B3C7-35E1A04EB446}" type="slidenum">
              <a:rPr lang="en-US"/>
              <a:pPr/>
              <a:t>20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B5BF6-C470-4CF2-A54D-385E318A587C}" type="slidenum">
              <a:rPr lang="en-US"/>
              <a:pPr/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454C4-64C3-42F3-8982-33AEC2919BEC}" type="slidenum">
              <a:rPr lang="en-US"/>
              <a:pPr/>
              <a:t>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F198B-E3E1-4CF6-ADCF-1ACC7C079122}" type="slidenum">
              <a:rPr lang="en-US"/>
              <a:pPr/>
              <a:t>22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F5369-EAA8-4957-8F28-2A753587996B}" type="slidenum">
              <a:rPr lang="en-US"/>
              <a:pPr/>
              <a:t>23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E3AD1-3CC9-4BEC-BC14-140E9683B105}" type="slidenum">
              <a:rPr lang="en-US"/>
              <a:pPr/>
              <a:t>24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69290-2796-4F16-81EE-1335A431C8D6}" type="slidenum">
              <a:rPr lang="en-US"/>
              <a:pPr/>
              <a:t>25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A06B647-3F40-48AC-A77D-0D0406A6BC9A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652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5F207-5D14-4645-B485-B6B8F78BCBDC}" type="slidenum">
              <a:rPr lang="en-US"/>
              <a:pPr/>
              <a:t>31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B2BDC-4C74-4675-BADF-9D495382731F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52513-6CF5-4C11-8086-56244C95FBA5}" type="slidenum">
              <a:rPr lang="en-US"/>
              <a:pPr/>
              <a:t>34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C6D53-8E33-403B-98B6-EF36E027634C}" type="slidenum">
              <a:rPr lang="en-US"/>
              <a:pPr/>
              <a:t>35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F34F6-6ABA-4D69-815A-4574C07063A0}" type="slidenum">
              <a:rPr lang="en-US"/>
              <a:pPr/>
              <a:t>37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65F10-B36B-42C4-BD2F-6B68B9057B31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9BE48-93BC-4B9E-B8D4-7639351EBBD2}" type="slidenum">
              <a:rPr lang="en-US"/>
              <a:pPr/>
              <a:t>39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F5BCB-CD54-4A13-ABF9-A6CC1980498C}" type="slidenum">
              <a:rPr lang="en-US"/>
              <a:pPr/>
              <a:t>40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38C3C-6475-40F6-BCE8-2299E427DA09}" type="slidenum">
              <a:rPr lang="en-US"/>
              <a:pPr/>
              <a:t>41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C71DB-A9A5-41E3-824B-86E5D12DEF7D}" type="slidenum">
              <a:rPr lang="en-US"/>
              <a:pPr/>
              <a:t>42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7C7A3-6E26-492D-B9D6-2948FD490B29}" type="slidenum">
              <a:rPr lang="en-US"/>
              <a:pPr/>
              <a:t>43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5C5F0-252E-4152-9753-F829199ABC82}" type="slidenum">
              <a:rPr lang="en-US"/>
              <a:pPr/>
              <a:t>44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ED5B1-C30B-4433-A5D9-EF90B38126C9}" type="slidenum">
              <a:rPr lang="en-US"/>
              <a:pPr/>
              <a:t>45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E377F-4341-458C-AEE2-323F63B593E5}" type="slidenum">
              <a:rPr lang="en-US"/>
              <a:pPr/>
              <a:t>52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A1477-63DB-4285-A312-964E41B80D23}" type="slidenum">
              <a:rPr lang="en-US"/>
              <a:pPr/>
              <a:t>53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939AD-9414-4C31-8234-F527F38E3F6F}" type="slidenum">
              <a:rPr lang="en-US"/>
              <a:pPr/>
              <a:t>54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353CF-9F29-4FFF-82B3-775A9715B29F}" type="slidenum">
              <a:rPr lang="en-US"/>
              <a:pPr/>
              <a:t>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B8E47-FBC8-44EA-AB46-7CEED14071DE}" type="slidenum">
              <a:rPr lang="en-US"/>
              <a:pPr/>
              <a:t>55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AF542-962A-459F-8EBC-9B2B4B8B3402}" type="slidenum">
              <a:rPr lang="en-US"/>
              <a:pPr/>
              <a:t>56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8DBE1-51D5-471D-BF07-E2DAE9844DDD}" type="slidenum">
              <a:rPr lang="en-US"/>
              <a:pPr/>
              <a:t>57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7E835-214B-4B4E-8B4B-46C6551F6DDE}" type="slidenum">
              <a:rPr lang="en-US"/>
              <a:pPr/>
              <a:t>58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4940C-7E6B-4E39-A838-FC096C0F04EA}" type="slidenum">
              <a:rPr lang="en-US"/>
              <a:pPr/>
              <a:t>59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751E9-60D3-4084-8368-F0A4BF1EE9AB}" type="slidenum">
              <a:rPr lang="en-US"/>
              <a:pPr/>
              <a:t>60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BF64D-59A4-478F-9D59-45290BD30006}" type="slidenum">
              <a:rPr lang="en-US"/>
              <a:pPr/>
              <a:t>61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B51F9-99DA-4741-9596-D8ABF7C1B302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D1A4C-4670-42DF-AFF9-C5891DFC35D1}" type="slidenum">
              <a:rPr lang="en-US"/>
              <a:pPr/>
              <a:t>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Run guanidinium-treated sample to get assembly stoichiometry</a:t>
            </a:r>
          </a:p>
          <a:p>
            <a:r>
              <a:rPr lang="en-US"/>
              <a:t>Use FC-43 for all sedimentation equilibrium runs</a:t>
            </a:r>
          </a:p>
          <a:p>
            <a:r>
              <a:rPr lang="en-US"/>
              <a:t>Only put into sample channel</a:t>
            </a:r>
          </a:p>
          <a:p>
            <a:r>
              <a:rPr lang="en-US"/>
              <a:t> 5 uL/channel for short columns</a:t>
            </a:r>
          </a:p>
          <a:p>
            <a:r>
              <a:rPr lang="en-US"/>
              <a:t>10 uL/channel for “long” columns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99709-C9D4-4CA4-A8BE-F8B91DF2C278}" type="slidenum">
              <a:rPr lang="en-US"/>
              <a:pPr/>
              <a:t>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AD142-231C-4BA4-8D5B-F93A1D2543F7}" type="slidenum">
              <a:rPr lang="en-US"/>
              <a:pPr/>
              <a:t>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5386F-7379-49E7-A7AD-3A798F080DCF}" type="slidenum">
              <a:rPr lang="en-US"/>
              <a:pPr/>
              <a:t>10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wse3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295400"/>
          </a:xfrm>
        </p:spPr>
        <p:txBody>
          <a:bodyPr/>
          <a:lstStyle>
            <a:lvl1pPr>
              <a:defRPr sz="44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8686800" cy="8382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4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8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" y="0"/>
            <a:ext cx="9141714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611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2610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FD555831-60D6-42F3-B755-E97EA1897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BC42-382B-4B99-98B6-B17E55CD8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B323-9648-4050-8CE1-CFE7AF319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4C2A-D933-42B1-8044-5CDDF58B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A726-C079-439A-B6BE-D1DB77F99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4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B761F1-42B8-41A2-91B0-5D2691F84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2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4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BC92E1-180D-4D86-9281-D9694411E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9F60-B9BA-4BFD-9FDB-05DF72A2B46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0BA0-7FC1-4337-BC7C-84D21F0E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4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389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" y="0"/>
            <a:ext cx="9141714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611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2610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790FD8-6894-4365-9CDA-2DDC0A995242}" type="datetime1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7/11/2022</a:t>
            </a:fld>
            <a:endParaRPr lang="en-US" ker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/>
              <a:t>Moderna Technology T. Laue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E4A4DB-036F-4816-A98C-42C4167E83C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1700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4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61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93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85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3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37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49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wse3-intern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632B57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4545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54545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4545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545454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4545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4545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4545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4545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5454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9141714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8E7D40-8C3D-4E85-BD28-1AA7CD9659DE}" type="datetime1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7/11/2022</a:t>
            </a:fld>
            <a:endParaRPr lang="en-US" kern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/>
              <a:t>Moderna Technology T. Laue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E4A4DB-036F-4816-A98C-42C4167E83C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9141714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8E7D40-8C3D-4E85-BD28-1AA7CD9659DE}" type="datetime1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7/11/2022</a:t>
            </a:fld>
            <a:endParaRPr lang="en-US" kern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/>
              <a:t>Moderna Technology T. Laue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E4A4DB-036F-4816-A98C-42C4167E83C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kern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7.emf"/><Relationship Id="rId5" Type="http://schemas.openxmlformats.org/officeDocument/2006/relationships/image" Target="../media/image24.png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e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Analytical Ultracentrifugation Workshop </a:t>
            </a:r>
          </a:p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2022</a:t>
            </a: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AUC Fundamentals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0EEE6DA-1020-4732-A09A-18200621A96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5" y="304800"/>
            <a:ext cx="7793037" cy="11430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Sedimentation velocity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F4EC-D2EE-458C-88B6-FDF7277EBB10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791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3538538" y="2743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3735388" y="2743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3932240" y="2746377"/>
            <a:ext cx="1587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4132263" y="2743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4330700" y="2743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4529138" y="2743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3271838" y="4419600"/>
            <a:ext cx="304800" cy="10668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3403600" y="4419600"/>
            <a:ext cx="342900" cy="1062038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V="1">
            <a:off x="3508375" y="4419602"/>
            <a:ext cx="400050" cy="1052513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V="1">
            <a:off x="3638552" y="4419600"/>
            <a:ext cx="447675" cy="104775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V="1">
            <a:off x="3767140" y="4414840"/>
            <a:ext cx="490537" cy="1038225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V="1">
            <a:off x="3876677" y="4433888"/>
            <a:ext cx="561975" cy="10287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4589465" y="26050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4605340" y="4724402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87059" name="Object 19"/>
          <p:cNvGraphicFramePr>
            <a:graphicFrameLocks noChangeAspect="1"/>
          </p:cNvGraphicFramePr>
          <p:nvPr/>
        </p:nvGraphicFramePr>
        <p:xfrm>
          <a:off x="2286000" y="1420815"/>
          <a:ext cx="42672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6" name="Equation" r:id="rId5" imgW="2654280" imgH="482400" progId="Equation.3">
                  <p:embed/>
                </p:oleObj>
              </mc:Choice>
              <mc:Fallback>
                <p:oleObj name="Equation" r:id="rId5" imgW="2654280" imgH="482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20815"/>
                        <a:ext cx="42672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6" grpId="0" autoUpdateAnimBg="0"/>
      <p:bldP spid="870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Distance moved by s &amp; 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920-AF31-46BB-B345-13085C2A88CA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11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59214"/>
              </p:ext>
            </p:extLst>
          </p:nvPr>
        </p:nvGraphicFramePr>
        <p:xfrm>
          <a:off x="3733800" y="1295402"/>
          <a:ext cx="5029200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7" name="Graph" r:id="rId4" imgW="3867840" imgH="3176640" progId="Origin50.Graph">
                  <p:embed/>
                </p:oleObj>
              </mc:Choice>
              <mc:Fallback>
                <p:oleObj name="Graph" r:id="rId4" imgW="3867840" imgH="317664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95402"/>
                        <a:ext cx="5029200" cy="413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22288" y="1676006"/>
            <a:ext cx="3363912" cy="36933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For s = 5 x 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-13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 s = v/a</a:t>
            </a:r>
          </a:p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At 60,000 rpm,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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= 3.959x10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7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/s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</a:t>
            </a:r>
          </a:p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at 6.5 cm 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r = 2.57x10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8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cm/s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</a:t>
            </a:r>
          </a:p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v = 5x10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-13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*2.57x10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8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cm/s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</a:p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v = 2.5x10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-5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cm/s or 0.25 µm/s</a:t>
            </a:r>
          </a:p>
          <a:p>
            <a:pPr algn="l" eaLnBrk="0" hangingPunct="0"/>
            <a:endParaRPr lang="en-US" b="1" dirty="0"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algn="l" eaLnBrk="0" hangingPunct="0"/>
            <a:r>
              <a:rPr lang="en-US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Sediments ~0.25 µm in 1 s</a:t>
            </a:r>
          </a:p>
          <a:p>
            <a:pPr algn="l" eaLnBrk="0" hangingPunct="0"/>
            <a:endParaRPr lang="en-US" b="1" dirty="0"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For D = 5x10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-7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cm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/s </a:t>
            </a:r>
          </a:p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 &lt;x&gt; = (2Dt)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1/2</a:t>
            </a:r>
          </a:p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in 1 second &lt;x&gt; = 1x10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-3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cm </a:t>
            </a:r>
          </a:p>
          <a:p>
            <a:pPr algn="l" eaLnBrk="0" hangingPunct="0"/>
            <a:endParaRPr lang="en-US" b="1" dirty="0"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algn="l" eaLnBrk="0" hangingPunct="0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Diffuses ~10 µm in 1 s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4662488" y="2590800"/>
            <a:ext cx="3581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956177" y="2336800"/>
            <a:ext cx="19639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b="1">
                <a:latin typeface="Times" panose="02020603050405020304" pitchFamily="18" charset="0"/>
                <a:cs typeface="Times" panose="02020603050405020304" pitchFamily="18" charset="0"/>
              </a:rPr>
              <a:t>Optical resolution limit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Choosing a rotor speed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Component resolution improves as 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ω</a:t>
            </a:r>
            <a:r>
              <a:rPr lang="en-US" baseline="30000" dirty="0">
                <a:latin typeface="Times" panose="02020603050405020304" pitchFamily="18" charset="0"/>
                <a:cs typeface="Times" panose="02020603050405020304" pitchFamily="18" charset="0"/>
              </a:rPr>
              <a:t>2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(i.e. rpm</a:t>
            </a:r>
            <a:r>
              <a:rPr lang="en-US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Resolving power of sedimentation velocity = h∙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 ω</a:t>
            </a:r>
            <a:r>
              <a:rPr lang="en-US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where h = solution height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Need sufficient scans for analysis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What is sufficient? </a:t>
            </a:r>
          </a:p>
          <a:p>
            <a:pPr lvl="2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20 minimum</a:t>
            </a:r>
          </a:p>
          <a:p>
            <a:pPr lvl="2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2 hours top to bottom if possible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Avoid boundary shifting significantly during a scan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What is significantly?</a:t>
            </a:r>
          </a:p>
          <a:p>
            <a:pPr lvl="2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&lt; Optical resolution</a:t>
            </a:r>
            <a:endParaRPr lang="el-G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D692-3B25-48EC-A83B-C1F6D55D7FC0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12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922337" y="827087"/>
          <a:ext cx="7299325" cy="520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45775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Resolving power </a:t>
            </a:r>
          </a:p>
          <a:p>
            <a:pPr algn="ctr"/>
            <a:r>
              <a:rPr lang="en-US" b="1" dirty="0"/>
              <a:t>c(s) analysis on simulated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298966" y="31300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C0832-E2F6-46F0-AAD4-2CB5A4C5318D}"/>
              </a:ext>
            </a:extLst>
          </p:cNvPr>
          <p:cNvSpPr txBox="1"/>
          <p:nvPr/>
        </p:nvSpPr>
        <p:spPr>
          <a:xfrm>
            <a:off x="843916" y="6389132"/>
            <a:ext cx="35189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Figure Courtesy of Steve Berkowitz</a:t>
            </a:r>
          </a:p>
        </p:txBody>
      </p:sp>
    </p:spTree>
    <p:extLst>
      <p:ext uri="{BB962C8B-B14F-4D97-AF65-F5344CB8AC3E}">
        <p14:creationId xmlns:p14="http://schemas.microsoft.com/office/powerpoint/2010/main" val="124039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rpm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0A30-2D3D-4E99-8555-86486B408772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533402" y="1947865"/>
          <a:ext cx="3986213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1" name="Graph" r:id="rId4" imgW="3816000" imgH="3168000" progId="Origin50.Graph">
                  <p:embed/>
                </p:oleObj>
              </mc:Choice>
              <mc:Fallback>
                <p:oleObj name="Graph" r:id="rId4" imgW="3816000" imgH="316800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2" y="1947865"/>
                        <a:ext cx="3986213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4419602" y="1865315"/>
          <a:ext cx="4233863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2" name="Graph" r:id="rId6" imgW="4233600" imgH="3322080" progId="Origin50.Graph">
                  <p:embed/>
                </p:oleObj>
              </mc:Choice>
              <mc:Fallback>
                <p:oleObj name="Graph" r:id="rId6" imgW="4233600" imgH="332208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2" y="1865315"/>
                        <a:ext cx="4233863" cy="332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1447800" y="1905002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/>
              <a:t>Velocity versus rpm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953002" y="1919288"/>
            <a:ext cx="2450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Time to move 1.5 cm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3581400" y="5181602"/>
            <a:ext cx="21272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Optical resolution</a:t>
            </a:r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 flipV="1">
            <a:off x="4038600" y="4648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207000" y="3581400"/>
            <a:ext cx="2667000" cy="0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7580292" y="3377168"/>
            <a:ext cx="9541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 hours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needed to move 100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79AB-3CE5-4129-B413-B34F0C0CFEBC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1219200" y="1416050"/>
          <a:ext cx="594360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2" name="Graph" r:id="rId4" imgW="3896640" imgH="3168000" progId="Origin50.Graph">
                  <p:embed/>
                </p:oleObj>
              </mc:Choice>
              <mc:Fallback>
                <p:oleObj name="Graph" r:id="rId4" imgW="3896640" imgH="316800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16050"/>
                        <a:ext cx="5943600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362200" y="1524000"/>
            <a:ext cx="389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Sets the maximum resolution in 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folHlink"/>
              </a:buClr>
            </a:pPr>
            <a:r>
              <a:rPr lang="en-US" dirty="0"/>
              <a:t>Sedimentation velocity</a:t>
            </a:r>
            <a:br>
              <a:rPr lang="en-US" dirty="0"/>
            </a:br>
            <a:r>
              <a:rPr lang="en-US" dirty="0"/>
              <a:t>Balance of forces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9E8D-7087-4145-BD56-C1547967E27D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4419600" y="2286006"/>
            <a:ext cx="2133600" cy="461963"/>
            <a:chOff x="3216" y="2304"/>
            <a:chExt cx="1344" cy="291"/>
          </a:xfrm>
        </p:grpSpPr>
        <p:sp>
          <p:nvSpPr>
            <p:cNvPr id="108548" name="Line 4"/>
            <p:cNvSpPr>
              <a:spLocks noChangeShapeType="1"/>
            </p:cNvSpPr>
            <p:nvPr/>
          </p:nvSpPr>
          <p:spPr bwMode="auto">
            <a:xfrm>
              <a:off x="3840" y="2448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3216" y="2304"/>
              <a:ext cx="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114300" lvl="1" algn="l" eaLnBrk="0" hangingPunct="0"/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M</a:t>
              </a:r>
              <a:r>
                <a:rPr lang="en-US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p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a</a:t>
              </a:r>
            </a:p>
          </p:txBody>
        </p:sp>
      </p:grpSp>
      <p:grpSp>
        <p:nvGrpSpPr>
          <p:cNvPr id="108550" name="Group 6"/>
          <p:cNvGrpSpPr>
            <a:grpSpLocks/>
          </p:cNvGrpSpPr>
          <p:nvPr/>
        </p:nvGrpSpPr>
        <p:grpSpPr bwMode="auto">
          <a:xfrm>
            <a:off x="1371603" y="2362206"/>
            <a:ext cx="1738313" cy="461963"/>
            <a:chOff x="1296" y="2352"/>
            <a:chExt cx="1095" cy="291"/>
          </a:xfrm>
        </p:grpSpPr>
        <p:sp>
          <p:nvSpPr>
            <p:cNvPr id="108551" name="Line 7"/>
            <p:cNvSpPr>
              <a:spLocks noChangeShapeType="1"/>
            </p:cNvSpPr>
            <p:nvPr/>
          </p:nvSpPr>
          <p:spPr bwMode="auto">
            <a:xfrm flipH="1">
              <a:off x="1296" y="254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Rectangle 8"/>
            <p:cNvSpPr>
              <a:spLocks noChangeArrowheads="1"/>
            </p:cNvSpPr>
            <p:nvPr/>
          </p:nvSpPr>
          <p:spPr bwMode="auto">
            <a:xfrm>
              <a:off x="2112" y="2352"/>
              <a:ext cx="2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fv</a:t>
              </a:r>
            </a:p>
          </p:txBody>
        </p:sp>
      </p:grpSp>
      <p:grpSp>
        <p:nvGrpSpPr>
          <p:cNvPr id="108553" name="Group 9"/>
          <p:cNvGrpSpPr>
            <a:grpSpLocks/>
          </p:cNvGrpSpPr>
          <p:nvPr/>
        </p:nvGrpSpPr>
        <p:grpSpPr bwMode="auto">
          <a:xfrm>
            <a:off x="3295650" y="1676402"/>
            <a:ext cx="2038350" cy="1368425"/>
            <a:chOff x="2076" y="1056"/>
            <a:chExt cx="1284" cy="862"/>
          </a:xfrm>
        </p:grpSpPr>
        <p:sp>
          <p:nvSpPr>
            <p:cNvPr id="108554" name="Oval 10"/>
            <p:cNvSpPr>
              <a:spLocks noChangeArrowheads="1"/>
            </p:cNvSpPr>
            <p:nvPr/>
          </p:nvSpPr>
          <p:spPr bwMode="auto">
            <a:xfrm>
              <a:off x="2076" y="1318"/>
              <a:ext cx="600" cy="60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tint val="7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 flipV="1">
              <a:off x="2496" y="122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2201" y="105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v</a:t>
              </a:r>
            </a:p>
          </p:txBody>
        </p:sp>
      </p:grpSp>
      <p:grpSp>
        <p:nvGrpSpPr>
          <p:cNvPr id="108557" name="Group 13"/>
          <p:cNvGrpSpPr>
            <a:grpSpLocks/>
          </p:cNvGrpSpPr>
          <p:nvPr/>
        </p:nvGrpSpPr>
        <p:grpSpPr bwMode="auto">
          <a:xfrm>
            <a:off x="3124202" y="3124207"/>
            <a:ext cx="2225675" cy="461963"/>
            <a:chOff x="2400" y="2832"/>
            <a:chExt cx="1402" cy="291"/>
          </a:xfrm>
        </p:grpSpPr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 flipH="1">
              <a:off x="2400" y="2976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>
              <a:off x="3216" y="2832"/>
              <a:ext cx="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114300" lvl="1" algn="l" eaLnBrk="0" hangingPunct="0"/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M</a:t>
              </a:r>
              <a:r>
                <a:rPr lang="en-US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s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18" charset="0"/>
                </a:rPr>
                <a:t>a</a:t>
              </a:r>
            </a:p>
          </p:txBody>
        </p:sp>
      </p:grpSp>
      <p:graphicFrame>
        <p:nvGraphicFramePr>
          <p:cNvPr id="1085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13511"/>
              </p:ext>
            </p:extLst>
          </p:nvPr>
        </p:nvGraphicFramePr>
        <p:xfrm>
          <a:off x="5257800" y="2895602"/>
          <a:ext cx="3352800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9" name="Equation" r:id="rId4" imgW="1549080" imgH="1371600" progId="Equation.3">
                  <p:embed/>
                </p:oleObj>
              </mc:Choice>
              <mc:Fallback>
                <p:oleObj name="Equation" r:id="rId4" imgW="1549080" imgH="1371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2"/>
                        <a:ext cx="3352800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1" name="AutoShape 17"/>
          <p:cNvSpPr>
            <a:spLocks/>
          </p:cNvSpPr>
          <p:nvPr/>
        </p:nvSpPr>
        <p:spPr bwMode="auto">
          <a:xfrm>
            <a:off x="1371600" y="4495800"/>
            <a:ext cx="3276600" cy="469900"/>
          </a:xfrm>
          <a:prstGeom prst="borderCallout2">
            <a:avLst>
              <a:gd name="adj1" fmla="val 24324"/>
              <a:gd name="adj2" fmla="val 102324"/>
              <a:gd name="adj3" fmla="val 24324"/>
              <a:gd name="adj4" fmla="val 149176"/>
              <a:gd name="adj5" fmla="val 167231"/>
              <a:gd name="adj6" fmla="val 1979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</a:rPr>
              <a:t>Experimental definition</a:t>
            </a:r>
          </a:p>
        </p:txBody>
      </p:sp>
      <p:sp>
        <p:nvSpPr>
          <p:cNvPr id="108562" name="AutoShape 18"/>
          <p:cNvSpPr>
            <a:spLocks/>
          </p:cNvSpPr>
          <p:nvPr/>
        </p:nvSpPr>
        <p:spPr bwMode="auto">
          <a:xfrm>
            <a:off x="1371600" y="5638800"/>
            <a:ext cx="3086100" cy="469900"/>
          </a:xfrm>
          <a:prstGeom prst="borderCallout2">
            <a:avLst>
              <a:gd name="adj1" fmla="val 24324"/>
              <a:gd name="adj2" fmla="val 102468"/>
              <a:gd name="adj3" fmla="val 24324"/>
              <a:gd name="adj4" fmla="val 142954"/>
              <a:gd name="adj5" fmla="val -62500"/>
              <a:gd name="adj6" fmla="val 18657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</a:rPr>
              <a:t>Molecular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1" grpId="0" animBg="1" autoUpdateAnimBg="0"/>
      <p:bldP spid="10856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QAD analysis</a:t>
            </a:r>
            <a:br>
              <a:rPr lang="en-US" sz="3800"/>
            </a:br>
            <a:r>
              <a:rPr lang="en-US" sz="3800"/>
              <a:t>Just look at the data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7C2-B139-4DC2-BCE0-F65F2B0D4A53}" type="slidenum">
              <a:rPr lang="en-US"/>
              <a:pPr/>
              <a:t>17</a:t>
            </a:fld>
            <a:endParaRPr 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922465"/>
            <a:ext cx="5815012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AutoShape 4"/>
          <p:cNvSpPr>
            <a:spLocks/>
          </p:cNvSpPr>
          <p:nvPr/>
        </p:nvSpPr>
        <p:spPr bwMode="auto">
          <a:xfrm>
            <a:off x="6477000" y="1905000"/>
            <a:ext cx="2152650" cy="469900"/>
          </a:xfrm>
          <a:prstGeom prst="borderCallout2">
            <a:avLst>
              <a:gd name="adj1" fmla="val 24324"/>
              <a:gd name="adj2" fmla="val -3542"/>
              <a:gd name="adj3" fmla="val 24324"/>
              <a:gd name="adj4" fmla="val -13569"/>
              <a:gd name="adj5" fmla="val 172972"/>
              <a:gd name="adj6" fmla="val -238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Plateau sloped?</a:t>
            </a:r>
          </a:p>
        </p:txBody>
      </p:sp>
      <p:sp>
        <p:nvSpPr>
          <p:cNvPr id="89093" name="AutoShape 5"/>
          <p:cNvSpPr>
            <a:spLocks/>
          </p:cNvSpPr>
          <p:nvPr/>
        </p:nvSpPr>
        <p:spPr bwMode="auto">
          <a:xfrm>
            <a:off x="685800" y="1524002"/>
            <a:ext cx="2743200" cy="835025"/>
          </a:xfrm>
          <a:prstGeom prst="borderCallout2">
            <a:avLst>
              <a:gd name="adj1" fmla="val 13690"/>
              <a:gd name="adj2" fmla="val 102778"/>
              <a:gd name="adj3" fmla="val 13690"/>
              <a:gd name="adj4" fmla="val 104398"/>
              <a:gd name="adj5" fmla="val 485361"/>
              <a:gd name="adj6" fmla="val 10601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Non-sedimenting material?</a:t>
            </a:r>
          </a:p>
        </p:txBody>
      </p:sp>
      <p:sp>
        <p:nvSpPr>
          <p:cNvPr id="89094" name="AutoShape 6"/>
          <p:cNvSpPr>
            <a:spLocks/>
          </p:cNvSpPr>
          <p:nvPr/>
        </p:nvSpPr>
        <p:spPr bwMode="auto">
          <a:xfrm>
            <a:off x="6172200" y="3363915"/>
            <a:ext cx="2152650" cy="835025"/>
          </a:xfrm>
          <a:prstGeom prst="borderCallout2">
            <a:avLst>
              <a:gd name="adj1" fmla="val 13690"/>
              <a:gd name="adj2" fmla="val -3542"/>
              <a:gd name="adj3" fmla="val 13690"/>
              <a:gd name="adj4" fmla="val -43287"/>
              <a:gd name="adj5" fmla="val 119204"/>
              <a:gd name="adj6" fmla="val -8421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Multiple boundaries?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6522"/>
            <a:ext cx="8015287" cy="914400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latin typeface="Times" panose="02020603050405020304" pitchFamily="18" charset="0"/>
                <a:cs typeface="Times" panose="02020603050405020304" pitchFamily="18" charset="0"/>
              </a:rPr>
              <a:t>Effect of shape on S</a:t>
            </a:r>
            <a:br>
              <a:rPr lang="en-US" sz="38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3800" dirty="0" err="1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3800" dirty="0">
                <a:latin typeface="Times" panose="02020603050405020304" pitchFamily="18" charset="0"/>
                <a:cs typeface="Times" panose="02020603050405020304" pitchFamily="18" charset="0"/>
              </a:rPr>
              <a:t>  = M</a:t>
            </a:r>
            <a:r>
              <a:rPr lang="en-US" sz="3800" baseline="-25000" dirty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sz="3800" dirty="0">
                <a:latin typeface="Times" panose="02020603050405020304" pitchFamily="18" charset="0"/>
                <a:cs typeface="Times" panose="02020603050405020304" pitchFamily="18" charset="0"/>
              </a:rPr>
              <a:t>/f 	f = 6</a:t>
            </a:r>
            <a:r>
              <a:rPr lang="el-GR" sz="3800" dirty="0">
                <a:latin typeface="Times" panose="02020603050405020304" pitchFamily="18" charset="0"/>
                <a:cs typeface="Times" panose="02020603050405020304" pitchFamily="18" charset="0"/>
              </a:rPr>
              <a:t>πξ</a:t>
            </a:r>
            <a:r>
              <a:rPr lang="en-US" sz="3800" dirty="0">
                <a:latin typeface="Times" panose="02020603050405020304" pitchFamily="18" charset="0"/>
                <a:cs typeface="Times" panose="02020603050405020304" pitchFamily="18" charset="0"/>
              </a:rPr>
              <a:t>Rs</a:t>
            </a:r>
            <a:endParaRPr lang="el-GR" sz="3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35743" y="1288892"/>
            <a:ext cx="8915400" cy="121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 a given mass, a more symmetrical shape will sediment faster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B0EC-F7A1-410B-ABCB-44EAC0607444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18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1447800" y="3505200"/>
            <a:ext cx="1905000" cy="19050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 rot="-5400000">
            <a:off x="4548188" y="4019550"/>
            <a:ext cx="3276600" cy="876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Effect of shape on S and D</a:t>
            </a:r>
          </a:p>
        </p:txBody>
      </p:sp>
      <p:sp>
        <p:nvSpPr>
          <p:cNvPr id="30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467F-D5B1-4A1F-BA7E-816D510BB83B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19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531813" y="1752600"/>
            <a:ext cx="8307388" cy="4038600"/>
            <a:chOff x="239" y="1104"/>
            <a:chExt cx="5233" cy="2544"/>
          </a:xfrm>
        </p:grpSpPr>
        <p:sp>
          <p:nvSpPr>
            <p:cNvPr id="1034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8" y="1104"/>
              <a:ext cx="5184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103432" name="Group 8"/>
            <p:cNvGrpSpPr>
              <a:grpSpLocks/>
            </p:cNvGrpSpPr>
            <p:nvPr/>
          </p:nvGrpSpPr>
          <p:grpSpPr bwMode="auto">
            <a:xfrm>
              <a:off x="596" y="1561"/>
              <a:ext cx="4324" cy="1576"/>
              <a:chOff x="596" y="1561"/>
              <a:chExt cx="4324" cy="1576"/>
            </a:xfrm>
          </p:grpSpPr>
          <p:sp>
            <p:nvSpPr>
              <p:cNvPr id="103433" name="Rectangle 9"/>
              <p:cNvSpPr>
                <a:spLocks noChangeArrowheads="1"/>
              </p:cNvSpPr>
              <p:nvPr/>
            </p:nvSpPr>
            <p:spPr bwMode="auto">
              <a:xfrm>
                <a:off x="617" y="1561"/>
                <a:ext cx="4302" cy="1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34" name="Line 10"/>
              <p:cNvSpPr>
                <a:spLocks noChangeShapeType="1"/>
              </p:cNvSpPr>
              <p:nvPr/>
            </p:nvSpPr>
            <p:spPr bwMode="auto">
              <a:xfrm>
                <a:off x="617" y="2806"/>
                <a:ext cx="4302" cy="1"/>
              </a:xfrm>
              <a:prstGeom prst="line">
                <a:avLst/>
              </a:prstGeom>
              <a:noFill/>
              <a:ln w="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35" name="Line 11"/>
              <p:cNvSpPr>
                <a:spLocks noChangeShapeType="1"/>
              </p:cNvSpPr>
              <p:nvPr/>
            </p:nvSpPr>
            <p:spPr bwMode="auto">
              <a:xfrm>
                <a:off x="617" y="2491"/>
                <a:ext cx="4302" cy="1"/>
              </a:xfrm>
              <a:prstGeom prst="line">
                <a:avLst/>
              </a:prstGeom>
              <a:noFill/>
              <a:ln w="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36" name="Line 12"/>
              <p:cNvSpPr>
                <a:spLocks noChangeShapeType="1"/>
              </p:cNvSpPr>
              <p:nvPr/>
            </p:nvSpPr>
            <p:spPr bwMode="auto">
              <a:xfrm>
                <a:off x="617" y="2183"/>
                <a:ext cx="4302" cy="1"/>
              </a:xfrm>
              <a:prstGeom prst="line">
                <a:avLst/>
              </a:prstGeom>
              <a:noFill/>
              <a:ln w="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37" name="Line 13"/>
              <p:cNvSpPr>
                <a:spLocks noChangeShapeType="1"/>
              </p:cNvSpPr>
              <p:nvPr/>
            </p:nvSpPr>
            <p:spPr bwMode="auto">
              <a:xfrm>
                <a:off x="617" y="1868"/>
                <a:ext cx="4302" cy="1"/>
              </a:xfrm>
              <a:prstGeom prst="line">
                <a:avLst/>
              </a:prstGeom>
              <a:noFill/>
              <a:ln w="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38" name="Line 14"/>
              <p:cNvSpPr>
                <a:spLocks noChangeShapeType="1"/>
              </p:cNvSpPr>
              <p:nvPr/>
            </p:nvSpPr>
            <p:spPr bwMode="auto">
              <a:xfrm>
                <a:off x="617" y="1561"/>
                <a:ext cx="4302" cy="1"/>
              </a:xfrm>
              <a:prstGeom prst="line">
                <a:avLst/>
              </a:prstGeom>
              <a:noFill/>
              <a:ln w="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39" name="Rectangle 15"/>
              <p:cNvSpPr>
                <a:spLocks noChangeArrowheads="1"/>
              </p:cNvSpPr>
              <p:nvPr/>
            </p:nvSpPr>
            <p:spPr bwMode="auto">
              <a:xfrm>
                <a:off x="617" y="1561"/>
                <a:ext cx="4302" cy="155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0" name="Line 16"/>
              <p:cNvSpPr>
                <a:spLocks noChangeShapeType="1"/>
              </p:cNvSpPr>
              <p:nvPr/>
            </p:nvSpPr>
            <p:spPr bwMode="auto">
              <a:xfrm>
                <a:off x="617" y="1561"/>
                <a:ext cx="1" cy="15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1" name="Line 17"/>
              <p:cNvSpPr>
                <a:spLocks noChangeShapeType="1"/>
              </p:cNvSpPr>
              <p:nvPr/>
            </p:nvSpPr>
            <p:spPr bwMode="auto">
              <a:xfrm>
                <a:off x="596" y="311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2" name="Line 18"/>
              <p:cNvSpPr>
                <a:spLocks noChangeShapeType="1"/>
              </p:cNvSpPr>
              <p:nvPr/>
            </p:nvSpPr>
            <p:spPr bwMode="auto">
              <a:xfrm>
                <a:off x="596" y="280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3" name="Line 19"/>
              <p:cNvSpPr>
                <a:spLocks noChangeShapeType="1"/>
              </p:cNvSpPr>
              <p:nvPr/>
            </p:nvSpPr>
            <p:spPr bwMode="auto">
              <a:xfrm>
                <a:off x="596" y="249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4" name="Line 20"/>
              <p:cNvSpPr>
                <a:spLocks noChangeShapeType="1"/>
              </p:cNvSpPr>
              <p:nvPr/>
            </p:nvSpPr>
            <p:spPr bwMode="auto">
              <a:xfrm>
                <a:off x="596" y="2183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5" name="Line 21"/>
              <p:cNvSpPr>
                <a:spLocks noChangeShapeType="1"/>
              </p:cNvSpPr>
              <p:nvPr/>
            </p:nvSpPr>
            <p:spPr bwMode="auto">
              <a:xfrm>
                <a:off x="596" y="1868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6" name="Line 22"/>
              <p:cNvSpPr>
                <a:spLocks noChangeShapeType="1"/>
              </p:cNvSpPr>
              <p:nvPr/>
            </p:nvSpPr>
            <p:spPr bwMode="auto">
              <a:xfrm>
                <a:off x="596" y="156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7" name="Line 23"/>
              <p:cNvSpPr>
                <a:spLocks noChangeShapeType="1"/>
              </p:cNvSpPr>
              <p:nvPr/>
            </p:nvSpPr>
            <p:spPr bwMode="auto">
              <a:xfrm>
                <a:off x="617" y="3114"/>
                <a:ext cx="43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8" name="Line 24"/>
              <p:cNvSpPr>
                <a:spLocks noChangeShapeType="1"/>
              </p:cNvSpPr>
              <p:nvPr/>
            </p:nvSpPr>
            <p:spPr bwMode="auto">
              <a:xfrm flipV="1">
                <a:off x="617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49" name="Line 25"/>
              <p:cNvSpPr>
                <a:spLocks noChangeShapeType="1"/>
              </p:cNvSpPr>
              <p:nvPr/>
            </p:nvSpPr>
            <p:spPr bwMode="auto">
              <a:xfrm flipV="1">
                <a:off x="1094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0" name="Line 26"/>
              <p:cNvSpPr>
                <a:spLocks noChangeShapeType="1"/>
              </p:cNvSpPr>
              <p:nvPr/>
            </p:nvSpPr>
            <p:spPr bwMode="auto">
              <a:xfrm flipV="1">
                <a:off x="1570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1" name="Line 27"/>
              <p:cNvSpPr>
                <a:spLocks noChangeShapeType="1"/>
              </p:cNvSpPr>
              <p:nvPr/>
            </p:nvSpPr>
            <p:spPr bwMode="auto">
              <a:xfrm flipV="1">
                <a:off x="2053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2" name="Line 28"/>
              <p:cNvSpPr>
                <a:spLocks noChangeShapeType="1"/>
              </p:cNvSpPr>
              <p:nvPr/>
            </p:nvSpPr>
            <p:spPr bwMode="auto">
              <a:xfrm flipV="1">
                <a:off x="2530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3" name="Line 29"/>
              <p:cNvSpPr>
                <a:spLocks noChangeShapeType="1"/>
              </p:cNvSpPr>
              <p:nvPr/>
            </p:nvSpPr>
            <p:spPr bwMode="auto">
              <a:xfrm flipV="1">
                <a:off x="3006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4" name="Line 30"/>
              <p:cNvSpPr>
                <a:spLocks noChangeShapeType="1"/>
              </p:cNvSpPr>
              <p:nvPr/>
            </p:nvSpPr>
            <p:spPr bwMode="auto">
              <a:xfrm flipV="1">
                <a:off x="3482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5" name="Line 31"/>
              <p:cNvSpPr>
                <a:spLocks noChangeShapeType="1"/>
              </p:cNvSpPr>
              <p:nvPr/>
            </p:nvSpPr>
            <p:spPr bwMode="auto">
              <a:xfrm flipV="1">
                <a:off x="3966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6" name="Line 32"/>
              <p:cNvSpPr>
                <a:spLocks noChangeShapeType="1"/>
              </p:cNvSpPr>
              <p:nvPr/>
            </p:nvSpPr>
            <p:spPr bwMode="auto">
              <a:xfrm flipV="1">
                <a:off x="4442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7" name="Line 33"/>
              <p:cNvSpPr>
                <a:spLocks noChangeShapeType="1"/>
              </p:cNvSpPr>
              <p:nvPr/>
            </p:nvSpPr>
            <p:spPr bwMode="auto">
              <a:xfrm flipV="1">
                <a:off x="4919" y="3114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8" name="Freeform 34"/>
              <p:cNvSpPr>
                <a:spLocks/>
              </p:cNvSpPr>
              <p:nvPr/>
            </p:nvSpPr>
            <p:spPr bwMode="auto">
              <a:xfrm>
                <a:off x="652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59" name="Freeform 35"/>
              <p:cNvSpPr>
                <a:spLocks/>
              </p:cNvSpPr>
              <p:nvPr/>
            </p:nvSpPr>
            <p:spPr bwMode="auto">
              <a:xfrm>
                <a:off x="659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0" name="Freeform 36"/>
              <p:cNvSpPr>
                <a:spLocks/>
              </p:cNvSpPr>
              <p:nvPr/>
            </p:nvSpPr>
            <p:spPr bwMode="auto">
              <a:xfrm>
                <a:off x="673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1" name="Freeform 37"/>
              <p:cNvSpPr>
                <a:spLocks/>
              </p:cNvSpPr>
              <p:nvPr/>
            </p:nvSpPr>
            <p:spPr bwMode="auto">
              <a:xfrm>
                <a:off x="680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2" name="Freeform 38"/>
              <p:cNvSpPr>
                <a:spLocks/>
              </p:cNvSpPr>
              <p:nvPr/>
            </p:nvSpPr>
            <p:spPr bwMode="auto">
              <a:xfrm>
                <a:off x="687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3" name="Freeform 39"/>
              <p:cNvSpPr>
                <a:spLocks/>
              </p:cNvSpPr>
              <p:nvPr/>
            </p:nvSpPr>
            <p:spPr bwMode="auto">
              <a:xfrm>
                <a:off x="701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4" name="Freeform 40"/>
              <p:cNvSpPr>
                <a:spLocks/>
              </p:cNvSpPr>
              <p:nvPr/>
            </p:nvSpPr>
            <p:spPr bwMode="auto">
              <a:xfrm>
                <a:off x="708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5" name="Freeform 41"/>
              <p:cNvSpPr>
                <a:spLocks/>
              </p:cNvSpPr>
              <p:nvPr/>
            </p:nvSpPr>
            <p:spPr bwMode="auto">
              <a:xfrm>
                <a:off x="715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6" name="Freeform 42"/>
              <p:cNvSpPr>
                <a:spLocks/>
              </p:cNvSpPr>
              <p:nvPr/>
            </p:nvSpPr>
            <p:spPr bwMode="auto">
              <a:xfrm>
                <a:off x="729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7" name="Freeform 43"/>
              <p:cNvSpPr>
                <a:spLocks/>
              </p:cNvSpPr>
              <p:nvPr/>
            </p:nvSpPr>
            <p:spPr bwMode="auto">
              <a:xfrm>
                <a:off x="736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8" name="Freeform 44"/>
              <p:cNvSpPr>
                <a:spLocks/>
              </p:cNvSpPr>
              <p:nvPr/>
            </p:nvSpPr>
            <p:spPr bwMode="auto">
              <a:xfrm>
                <a:off x="743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69" name="Freeform 45"/>
              <p:cNvSpPr>
                <a:spLocks/>
              </p:cNvSpPr>
              <p:nvPr/>
            </p:nvSpPr>
            <p:spPr bwMode="auto">
              <a:xfrm>
                <a:off x="757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0" name="Freeform 46"/>
              <p:cNvSpPr>
                <a:spLocks/>
              </p:cNvSpPr>
              <p:nvPr/>
            </p:nvSpPr>
            <p:spPr bwMode="auto">
              <a:xfrm>
                <a:off x="764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1" name="Freeform 47"/>
              <p:cNvSpPr>
                <a:spLocks/>
              </p:cNvSpPr>
              <p:nvPr/>
            </p:nvSpPr>
            <p:spPr bwMode="auto">
              <a:xfrm>
                <a:off x="778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2" name="Freeform 48"/>
              <p:cNvSpPr>
                <a:spLocks/>
              </p:cNvSpPr>
              <p:nvPr/>
            </p:nvSpPr>
            <p:spPr bwMode="auto">
              <a:xfrm>
                <a:off x="785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3" name="Freeform 49"/>
              <p:cNvSpPr>
                <a:spLocks/>
              </p:cNvSpPr>
              <p:nvPr/>
            </p:nvSpPr>
            <p:spPr bwMode="auto">
              <a:xfrm>
                <a:off x="792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4" name="Freeform 50"/>
              <p:cNvSpPr>
                <a:spLocks/>
              </p:cNvSpPr>
              <p:nvPr/>
            </p:nvSpPr>
            <p:spPr bwMode="auto">
              <a:xfrm>
                <a:off x="806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5" name="Freeform 51"/>
              <p:cNvSpPr>
                <a:spLocks/>
              </p:cNvSpPr>
              <p:nvPr/>
            </p:nvSpPr>
            <p:spPr bwMode="auto">
              <a:xfrm>
                <a:off x="813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6" name="Freeform 52"/>
              <p:cNvSpPr>
                <a:spLocks/>
              </p:cNvSpPr>
              <p:nvPr/>
            </p:nvSpPr>
            <p:spPr bwMode="auto">
              <a:xfrm>
                <a:off x="820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7" name="Freeform 53"/>
              <p:cNvSpPr>
                <a:spLocks/>
              </p:cNvSpPr>
              <p:nvPr/>
            </p:nvSpPr>
            <p:spPr bwMode="auto">
              <a:xfrm>
                <a:off x="834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8" name="Freeform 54"/>
              <p:cNvSpPr>
                <a:spLocks/>
              </p:cNvSpPr>
              <p:nvPr/>
            </p:nvSpPr>
            <p:spPr bwMode="auto">
              <a:xfrm>
                <a:off x="841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79" name="Freeform 55"/>
              <p:cNvSpPr>
                <a:spLocks/>
              </p:cNvSpPr>
              <p:nvPr/>
            </p:nvSpPr>
            <p:spPr bwMode="auto">
              <a:xfrm>
                <a:off x="848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0" name="Freeform 56"/>
              <p:cNvSpPr>
                <a:spLocks/>
              </p:cNvSpPr>
              <p:nvPr/>
            </p:nvSpPr>
            <p:spPr bwMode="auto">
              <a:xfrm>
                <a:off x="862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1" name="Freeform 57"/>
              <p:cNvSpPr>
                <a:spLocks/>
              </p:cNvSpPr>
              <p:nvPr/>
            </p:nvSpPr>
            <p:spPr bwMode="auto">
              <a:xfrm>
                <a:off x="869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2" name="Freeform 58"/>
              <p:cNvSpPr>
                <a:spLocks/>
              </p:cNvSpPr>
              <p:nvPr/>
            </p:nvSpPr>
            <p:spPr bwMode="auto">
              <a:xfrm>
                <a:off x="883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3" name="Freeform 59"/>
              <p:cNvSpPr>
                <a:spLocks/>
              </p:cNvSpPr>
              <p:nvPr/>
            </p:nvSpPr>
            <p:spPr bwMode="auto">
              <a:xfrm>
                <a:off x="890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4" name="Freeform 60"/>
              <p:cNvSpPr>
                <a:spLocks/>
              </p:cNvSpPr>
              <p:nvPr/>
            </p:nvSpPr>
            <p:spPr bwMode="auto">
              <a:xfrm>
                <a:off x="897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5" name="Freeform 61"/>
              <p:cNvSpPr>
                <a:spLocks/>
              </p:cNvSpPr>
              <p:nvPr/>
            </p:nvSpPr>
            <p:spPr bwMode="auto">
              <a:xfrm>
                <a:off x="911" y="3043"/>
                <a:ext cx="29" cy="31"/>
              </a:xfrm>
              <a:custGeom>
                <a:avLst/>
                <a:gdLst>
                  <a:gd name="T0" fmla="*/ 14 w 29"/>
                  <a:gd name="T1" fmla="*/ 0 h 31"/>
                  <a:gd name="T2" fmla="*/ 29 w 29"/>
                  <a:gd name="T3" fmla="*/ 16 h 31"/>
                  <a:gd name="T4" fmla="*/ 14 w 29"/>
                  <a:gd name="T5" fmla="*/ 31 h 31"/>
                  <a:gd name="T6" fmla="*/ 0 w 29"/>
                  <a:gd name="T7" fmla="*/ 16 h 31"/>
                  <a:gd name="T8" fmla="*/ 14 w 2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14" y="0"/>
                    </a:moveTo>
                    <a:lnTo>
                      <a:pt x="29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6" name="Freeform 62"/>
              <p:cNvSpPr>
                <a:spLocks/>
              </p:cNvSpPr>
              <p:nvPr/>
            </p:nvSpPr>
            <p:spPr bwMode="auto">
              <a:xfrm>
                <a:off x="918" y="3051"/>
                <a:ext cx="29" cy="31"/>
              </a:xfrm>
              <a:custGeom>
                <a:avLst/>
                <a:gdLst>
                  <a:gd name="T0" fmla="*/ 14 w 29"/>
                  <a:gd name="T1" fmla="*/ 0 h 31"/>
                  <a:gd name="T2" fmla="*/ 29 w 29"/>
                  <a:gd name="T3" fmla="*/ 15 h 31"/>
                  <a:gd name="T4" fmla="*/ 14 w 29"/>
                  <a:gd name="T5" fmla="*/ 31 h 31"/>
                  <a:gd name="T6" fmla="*/ 0 w 29"/>
                  <a:gd name="T7" fmla="*/ 15 h 31"/>
                  <a:gd name="T8" fmla="*/ 14 w 2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14" y="0"/>
                    </a:moveTo>
                    <a:lnTo>
                      <a:pt x="29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7" name="Freeform 63"/>
              <p:cNvSpPr>
                <a:spLocks/>
              </p:cNvSpPr>
              <p:nvPr/>
            </p:nvSpPr>
            <p:spPr bwMode="auto">
              <a:xfrm>
                <a:off x="925" y="3027"/>
                <a:ext cx="29" cy="32"/>
              </a:xfrm>
              <a:custGeom>
                <a:avLst/>
                <a:gdLst>
                  <a:gd name="T0" fmla="*/ 15 w 29"/>
                  <a:gd name="T1" fmla="*/ 0 h 32"/>
                  <a:gd name="T2" fmla="*/ 29 w 29"/>
                  <a:gd name="T3" fmla="*/ 16 h 32"/>
                  <a:gd name="T4" fmla="*/ 15 w 29"/>
                  <a:gd name="T5" fmla="*/ 32 h 32"/>
                  <a:gd name="T6" fmla="*/ 0 w 29"/>
                  <a:gd name="T7" fmla="*/ 16 h 32"/>
                  <a:gd name="T8" fmla="*/ 15 w 2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5" y="0"/>
                    </a:moveTo>
                    <a:lnTo>
                      <a:pt x="29" y="16"/>
                    </a:lnTo>
                    <a:lnTo>
                      <a:pt x="15" y="32"/>
                    </a:lnTo>
                    <a:lnTo>
                      <a:pt x="0" y="16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8" name="Freeform 64"/>
              <p:cNvSpPr>
                <a:spLocks/>
              </p:cNvSpPr>
              <p:nvPr/>
            </p:nvSpPr>
            <p:spPr bwMode="auto">
              <a:xfrm>
                <a:off x="940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89" name="Freeform 65"/>
              <p:cNvSpPr>
                <a:spLocks/>
              </p:cNvSpPr>
              <p:nvPr/>
            </p:nvSpPr>
            <p:spPr bwMode="auto">
              <a:xfrm>
                <a:off x="947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0" name="Freeform 66"/>
              <p:cNvSpPr>
                <a:spLocks/>
              </p:cNvSpPr>
              <p:nvPr/>
            </p:nvSpPr>
            <p:spPr bwMode="auto">
              <a:xfrm>
                <a:off x="954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1" name="Freeform 67"/>
              <p:cNvSpPr>
                <a:spLocks/>
              </p:cNvSpPr>
              <p:nvPr/>
            </p:nvSpPr>
            <p:spPr bwMode="auto">
              <a:xfrm>
                <a:off x="968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2" name="Freeform 68"/>
              <p:cNvSpPr>
                <a:spLocks/>
              </p:cNvSpPr>
              <p:nvPr/>
            </p:nvSpPr>
            <p:spPr bwMode="auto">
              <a:xfrm>
                <a:off x="975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3" name="Freeform 69"/>
              <p:cNvSpPr>
                <a:spLocks/>
              </p:cNvSpPr>
              <p:nvPr/>
            </p:nvSpPr>
            <p:spPr bwMode="auto">
              <a:xfrm>
                <a:off x="989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4" name="Freeform 70"/>
              <p:cNvSpPr>
                <a:spLocks/>
              </p:cNvSpPr>
              <p:nvPr/>
            </p:nvSpPr>
            <p:spPr bwMode="auto">
              <a:xfrm>
                <a:off x="996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5" name="Freeform 71"/>
              <p:cNvSpPr>
                <a:spLocks/>
              </p:cNvSpPr>
              <p:nvPr/>
            </p:nvSpPr>
            <p:spPr bwMode="auto">
              <a:xfrm>
                <a:off x="1003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6" name="Freeform 72"/>
              <p:cNvSpPr>
                <a:spLocks/>
              </p:cNvSpPr>
              <p:nvPr/>
            </p:nvSpPr>
            <p:spPr bwMode="auto">
              <a:xfrm>
                <a:off x="1017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7" name="Freeform 73"/>
              <p:cNvSpPr>
                <a:spLocks/>
              </p:cNvSpPr>
              <p:nvPr/>
            </p:nvSpPr>
            <p:spPr bwMode="auto">
              <a:xfrm>
                <a:off x="1024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8" name="Freeform 74"/>
              <p:cNvSpPr>
                <a:spLocks/>
              </p:cNvSpPr>
              <p:nvPr/>
            </p:nvSpPr>
            <p:spPr bwMode="auto">
              <a:xfrm>
                <a:off x="1031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499" name="Freeform 75"/>
              <p:cNvSpPr>
                <a:spLocks/>
              </p:cNvSpPr>
              <p:nvPr/>
            </p:nvSpPr>
            <p:spPr bwMode="auto">
              <a:xfrm>
                <a:off x="1045" y="298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0" name="Freeform 76"/>
              <p:cNvSpPr>
                <a:spLocks/>
              </p:cNvSpPr>
              <p:nvPr/>
            </p:nvSpPr>
            <p:spPr bwMode="auto">
              <a:xfrm>
                <a:off x="1052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1" name="Freeform 77"/>
              <p:cNvSpPr>
                <a:spLocks/>
              </p:cNvSpPr>
              <p:nvPr/>
            </p:nvSpPr>
            <p:spPr bwMode="auto">
              <a:xfrm>
                <a:off x="1059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2" name="Freeform 78"/>
              <p:cNvSpPr>
                <a:spLocks/>
              </p:cNvSpPr>
              <p:nvPr/>
            </p:nvSpPr>
            <p:spPr bwMode="auto">
              <a:xfrm>
                <a:off x="1073" y="297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3" name="Freeform 79"/>
              <p:cNvSpPr>
                <a:spLocks/>
              </p:cNvSpPr>
              <p:nvPr/>
            </p:nvSpPr>
            <p:spPr bwMode="auto">
              <a:xfrm>
                <a:off x="1080" y="297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4" name="Freeform 80"/>
              <p:cNvSpPr>
                <a:spLocks/>
              </p:cNvSpPr>
              <p:nvPr/>
            </p:nvSpPr>
            <p:spPr bwMode="auto">
              <a:xfrm>
                <a:off x="1094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5" name="Freeform 81"/>
              <p:cNvSpPr>
                <a:spLocks/>
              </p:cNvSpPr>
              <p:nvPr/>
            </p:nvSpPr>
            <p:spPr bwMode="auto">
              <a:xfrm>
                <a:off x="1101" y="297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6" name="Freeform 82"/>
              <p:cNvSpPr>
                <a:spLocks/>
              </p:cNvSpPr>
              <p:nvPr/>
            </p:nvSpPr>
            <p:spPr bwMode="auto">
              <a:xfrm>
                <a:off x="1108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7" name="Freeform 83"/>
              <p:cNvSpPr>
                <a:spLocks/>
              </p:cNvSpPr>
              <p:nvPr/>
            </p:nvSpPr>
            <p:spPr bwMode="auto">
              <a:xfrm>
                <a:off x="1122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8" name="Freeform 84"/>
              <p:cNvSpPr>
                <a:spLocks/>
              </p:cNvSpPr>
              <p:nvPr/>
            </p:nvSpPr>
            <p:spPr bwMode="auto">
              <a:xfrm>
                <a:off x="1129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09" name="Freeform 85"/>
              <p:cNvSpPr>
                <a:spLocks/>
              </p:cNvSpPr>
              <p:nvPr/>
            </p:nvSpPr>
            <p:spPr bwMode="auto">
              <a:xfrm>
                <a:off x="1136" y="293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0" name="Freeform 86"/>
              <p:cNvSpPr>
                <a:spLocks/>
              </p:cNvSpPr>
              <p:nvPr/>
            </p:nvSpPr>
            <p:spPr bwMode="auto">
              <a:xfrm>
                <a:off x="1150" y="294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1" name="Freeform 87"/>
              <p:cNvSpPr>
                <a:spLocks/>
              </p:cNvSpPr>
              <p:nvPr/>
            </p:nvSpPr>
            <p:spPr bwMode="auto">
              <a:xfrm>
                <a:off x="1157" y="293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2" name="Freeform 88"/>
              <p:cNvSpPr>
                <a:spLocks/>
              </p:cNvSpPr>
              <p:nvPr/>
            </p:nvSpPr>
            <p:spPr bwMode="auto">
              <a:xfrm>
                <a:off x="1171" y="29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3" name="Freeform 89"/>
              <p:cNvSpPr>
                <a:spLocks/>
              </p:cNvSpPr>
              <p:nvPr/>
            </p:nvSpPr>
            <p:spPr bwMode="auto">
              <a:xfrm>
                <a:off x="1178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4" name="Freeform 90"/>
              <p:cNvSpPr>
                <a:spLocks/>
              </p:cNvSpPr>
              <p:nvPr/>
            </p:nvSpPr>
            <p:spPr bwMode="auto">
              <a:xfrm>
                <a:off x="1185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5" name="Freeform 91"/>
              <p:cNvSpPr>
                <a:spLocks/>
              </p:cNvSpPr>
              <p:nvPr/>
            </p:nvSpPr>
            <p:spPr bwMode="auto">
              <a:xfrm>
                <a:off x="1199" y="290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6" name="Freeform 92"/>
              <p:cNvSpPr>
                <a:spLocks/>
              </p:cNvSpPr>
              <p:nvPr/>
            </p:nvSpPr>
            <p:spPr bwMode="auto">
              <a:xfrm>
                <a:off x="1206" y="28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7" name="Freeform 93"/>
              <p:cNvSpPr>
                <a:spLocks/>
              </p:cNvSpPr>
              <p:nvPr/>
            </p:nvSpPr>
            <p:spPr bwMode="auto">
              <a:xfrm>
                <a:off x="1213" y="28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8" name="Freeform 94"/>
              <p:cNvSpPr>
                <a:spLocks/>
              </p:cNvSpPr>
              <p:nvPr/>
            </p:nvSpPr>
            <p:spPr bwMode="auto">
              <a:xfrm>
                <a:off x="1227" y="28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19" name="Freeform 95"/>
              <p:cNvSpPr>
                <a:spLocks/>
              </p:cNvSpPr>
              <p:nvPr/>
            </p:nvSpPr>
            <p:spPr bwMode="auto">
              <a:xfrm>
                <a:off x="1234" y="287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0" name="Freeform 96"/>
              <p:cNvSpPr>
                <a:spLocks/>
              </p:cNvSpPr>
              <p:nvPr/>
            </p:nvSpPr>
            <p:spPr bwMode="auto">
              <a:xfrm>
                <a:off x="1241" y="287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1" name="Freeform 97"/>
              <p:cNvSpPr>
                <a:spLocks/>
              </p:cNvSpPr>
              <p:nvPr/>
            </p:nvSpPr>
            <p:spPr bwMode="auto">
              <a:xfrm>
                <a:off x="1255" y="286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2" name="Freeform 98"/>
              <p:cNvSpPr>
                <a:spLocks/>
              </p:cNvSpPr>
              <p:nvPr/>
            </p:nvSpPr>
            <p:spPr bwMode="auto">
              <a:xfrm>
                <a:off x="1262" y="286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3" name="Freeform 99"/>
              <p:cNvSpPr>
                <a:spLocks/>
              </p:cNvSpPr>
              <p:nvPr/>
            </p:nvSpPr>
            <p:spPr bwMode="auto">
              <a:xfrm>
                <a:off x="1276" y="286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4" name="Freeform 100"/>
              <p:cNvSpPr>
                <a:spLocks/>
              </p:cNvSpPr>
              <p:nvPr/>
            </p:nvSpPr>
            <p:spPr bwMode="auto">
              <a:xfrm>
                <a:off x="1283" y="285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5" name="Freeform 101"/>
              <p:cNvSpPr>
                <a:spLocks/>
              </p:cNvSpPr>
              <p:nvPr/>
            </p:nvSpPr>
            <p:spPr bwMode="auto">
              <a:xfrm>
                <a:off x="1290" y="283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6" name="Freeform 102"/>
              <p:cNvSpPr>
                <a:spLocks/>
              </p:cNvSpPr>
              <p:nvPr/>
            </p:nvSpPr>
            <p:spPr bwMode="auto">
              <a:xfrm>
                <a:off x="1304" y="283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7" name="Freeform 103"/>
              <p:cNvSpPr>
                <a:spLocks/>
              </p:cNvSpPr>
              <p:nvPr/>
            </p:nvSpPr>
            <p:spPr bwMode="auto">
              <a:xfrm>
                <a:off x="1311" y="283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8" name="Freeform 104"/>
              <p:cNvSpPr>
                <a:spLocks/>
              </p:cNvSpPr>
              <p:nvPr/>
            </p:nvSpPr>
            <p:spPr bwMode="auto">
              <a:xfrm>
                <a:off x="1318" y="282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29" name="Freeform 105"/>
              <p:cNvSpPr>
                <a:spLocks/>
              </p:cNvSpPr>
              <p:nvPr/>
            </p:nvSpPr>
            <p:spPr bwMode="auto">
              <a:xfrm>
                <a:off x="1332" y="281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0" name="Freeform 106"/>
              <p:cNvSpPr>
                <a:spLocks/>
              </p:cNvSpPr>
              <p:nvPr/>
            </p:nvSpPr>
            <p:spPr bwMode="auto">
              <a:xfrm>
                <a:off x="1339" y="27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1" name="Freeform 107"/>
              <p:cNvSpPr>
                <a:spLocks/>
              </p:cNvSpPr>
              <p:nvPr/>
            </p:nvSpPr>
            <p:spPr bwMode="auto">
              <a:xfrm>
                <a:off x="1346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2" name="Freeform 108"/>
              <p:cNvSpPr>
                <a:spLocks/>
              </p:cNvSpPr>
              <p:nvPr/>
            </p:nvSpPr>
            <p:spPr bwMode="auto">
              <a:xfrm>
                <a:off x="1360" y="27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3" name="Freeform 109"/>
              <p:cNvSpPr>
                <a:spLocks/>
              </p:cNvSpPr>
              <p:nvPr/>
            </p:nvSpPr>
            <p:spPr bwMode="auto">
              <a:xfrm>
                <a:off x="1367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4" name="Freeform 110"/>
              <p:cNvSpPr>
                <a:spLocks/>
              </p:cNvSpPr>
              <p:nvPr/>
            </p:nvSpPr>
            <p:spPr bwMode="auto">
              <a:xfrm>
                <a:off x="1381" y="27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5" name="Freeform 111"/>
              <p:cNvSpPr>
                <a:spLocks/>
              </p:cNvSpPr>
              <p:nvPr/>
            </p:nvSpPr>
            <p:spPr bwMode="auto">
              <a:xfrm>
                <a:off x="1388" y="276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6" name="Freeform 112"/>
              <p:cNvSpPr>
                <a:spLocks/>
              </p:cNvSpPr>
              <p:nvPr/>
            </p:nvSpPr>
            <p:spPr bwMode="auto">
              <a:xfrm>
                <a:off x="1395" y="27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7" name="Freeform 113"/>
              <p:cNvSpPr>
                <a:spLocks/>
              </p:cNvSpPr>
              <p:nvPr/>
            </p:nvSpPr>
            <p:spPr bwMode="auto">
              <a:xfrm>
                <a:off x="1409" y="27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8" name="Freeform 114"/>
              <p:cNvSpPr>
                <a:spLocks/>
              </p:cNvSpPr>
              <p:nvPr/>
            </p:nvSpPr>
            <p:spPr bwMode="auto">
              <a:xfrm>
                <a:off x="1416" y="274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39" name="Freeform 115"/>
              <p:cNvSpPr>
                <a:spLocks/>
              </p:cNvSpPr>
              <p:nvPr/>
            </p:nvSpPr>
            <p:spPr bwMode="auto">
              <a:xfrm>
                <a:off x="1423" y="274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0" name="Freeform 116"/>
              <p:cNvSpPr>
                <a:spLocks/>
              </p:cNvSpPr>
              <p:nvPr/>
            </p:nvSpPr>
            <p:spPr bwMode="auto">
              <a:xfrm>
                <a:off x="1437" y="27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1" name="Freeform 117"/>
              <p:cNvSpPr>
                <a:spLocks/>
              </p:cNvSpPr>
              <p:nvPr/>
            </p:nvSpPr>
            <p:spPr bwMode="auto">
              <a:xfrm>
                <a:off x="1444" y="273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2" name="Freeform 118"/>
              <p:cNvSpPr>
                <a:spLocks/>
              </p:cNvSpPr>
              <p:nvPr/>
            </p:nvSpPr>
            <p:spPr bwMode="auto">
              <a:xfrm>
                <a:off x="1451" y="27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3" name="Freeform 119"/>
              <p:cNvSpPr>
                <a:spLocks/>
              </p:cNvSpPr>
              <p:nvPr/>
            </p:nvSpPr>
            <p:spPr bwMode="auto">
              <a:xfrm>
                <a:off x="1465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4" name="Freeform 120"/>
              <p:cNvSpPr>
                <a:spLocks/>
              </p:cNvSpPr>
              <p:nvPr/>
            </p:nvSpPr>
            <p:spPr bwMode="auto">
              <a:xfrm>
                <a:off x="1472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5" name="Freeform 121"/>
              <p:cNvSpPr>
                <a:spLocks/>
              </p:cNvSpPr>
              <p:nvPr/>
            </p:nvSpPr>
            <p:spPr bwMode="auto">
              <a:xfrm>
                <a:off x="1486" y="270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6" name="Freeform 122"/>
              <p:cNvSpPr>
                <a:spLocks/>
              </p:cNvSpPr>
              <p:nvPr/>
            </p:nvSpPr>
            <p:spPr bwMode="auto">
              <a:xfrm>
                <a:off x="1493" y="269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7" name="Freeform 123"/>
              <p:cNvSpPr>
                <a:spLocks/>
              </p:cNvSpPr>
              <p:nvPr/>
            </p:nvSpPr>
            <p:spPr bwMode="auto">
              <a:xfrm>
                <a:off x="1500" y="268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8" name="Freeform 124"/>
              <p:cNvSpPr>
                <a:spLocks/>
              </p:cNvSpPr>
              <p:nvPr/>
            </p:nvSpPr>
            <p:spPr bwMode="auto">
              <a:xfrm>
                <a:off x="1514" y="268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49" name="Freeform 125"/>
              <p:cNvSpPr>
                <a:spLocks/>
              </p:cNvSpPr>
              <p:nvPr/>
            </p:nvSpPr>
            <p:spPr bwMode="auto">
              <a:xfrm>
                <a:off x="1521" y="268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0" name="Freeform 126"/>
              <p:cNvSpPr>
                <a:spLocks/>
              </p:cNvSpPr>
              <p:nvPr/>
            </p:nvSpPr>
            <p:spPr bwMode="auto">
              <a:xfrm>
                <a:off x="1528" y="267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1" name="Freeform 127"/>
              <p:cNvSpPr>
                <a:spLocks/>
              </p:cNvSpPr>
              <p:nvPr/>
            </p:nvSpPr>
            <p:spPr bwMode="auto">
              <a:xfrm>
                <a:off x="1542" y="266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2" name="Freeform 128"/>
              <p:cNvSpPr>
                <a:spLocks/>
              </p:cNvSpPr>
              <p:nvPr/>
            </p:nvSpPr>
            <p:spPr bwMode="auto">
              <a:xfrm>
                <a:off x="1549" y="266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3" name="Freeform 129"/>
              <p:cNvSpPr>
                <a:spLocks/>
              </p:cNvSpPr>
              <p:nvPr/>
            </p:nvSpPr>
            <p:spPr bwMode="auto">
              <a:xfrm>
                <a:off x="1556" y="26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4" name="Freeform 130"/>
              <p:cNvSpPr>
                <a:spLocks/>
              </p:cNvSpPr>
              <p:nvPr/>
            </p:nvSpPr>
            <p:spPr bwMode="auto">
              <a:xfrm>
                <a:off x="1570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5" name="Freeform 131"/>
              <p:cNvSpPr>
                <a:spLocks/>
              </p:cNvSpPr>
              <p:nvPr/>
            </p:nvSpPr>
            <p:spPr bwMode="auto">
              <a:xfrm>
                <a:off x="1577" y="26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6" name="Freeform 132"/>
              <p:cNvSpPr>
                <a:spLocks/>
              </p:cNvSpPr>
              <p:nvPr/>
            </p:nvSpPr>
            <p:spPr bwMode="auto">
              <a:xfrm>
                <a:off x="1591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7" name="Freeform 133"/>
              <p:cNvSpPr>
                <a:spLocks/>
              </p:cNvSpPr>
              <p:nvPr/>
            </p:nvSpPr>
            <p:spPr bwMode="auto">
              <a:xfrm>
                <a:off x="1598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8" name="Freeform 134"/>
              <p:cNvSpPr>
                <a:spLocks/>
              </p:cNvSpPr>
              <p:nvPr/>
            </p:nvSpPr>
            <p:spPr bwMode="auto">
              <a:xfrm>
                <a:off x="1605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59" name="Freeform 135"/>
              <p:cNvSpPr>
                <a:spLocks/>
              </p:cNvSpPr>
              <p:nvPr/>
            </p:nvSpPr>
            <p:spPr bwMode="auto">
              <a:xfrm>
                <a:off x="1619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0" name="Freeform 136"/>
              <p:cNvSpPr>
                <a:spLocks/>
              </p:cNvSpPr>
              <p:nvPr/>
            </p:nvSpPr>
            <p:spPr bwMode="auto">
              <a:xfrm>
                <a:off x="1626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1" name="Freeform 137"/>
              <p:cNvSpPr>
                <a:spLocks/>
              </p:cNvSpPr>
              <p:nvPr/>
            </p:nvSpPr>
            <p:spPr bwMode="auto">
              <a:xfrm>
                <a:off x="1633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2" name="Freeform 138"/>
              <p:cNvSpPr>
                <a:spLocks/>
              </p:cNvSpPr>
              <p:nvPr/>
            </p:nvSpPr>
            <p:spPr bwMode="auto">
              <a:xfrm>
                <a:off x="1647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3" name="Freeform 139"/>
              <p:cNvSpPr>
                <a:spLocks/>
              </p:cNvSpPr>
              <p:nvPr/>
            </p:nvSpPr>
            <p:spPr bwMode="auto">
              <a:xfrm>
                <a:off x="1654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4" name="Freeform 140"/>
              <p:cNvSpPr>
                <a:spLocks/>
              </p:cNvSpPr>
              <p:nvPr/>
            </p:nvSpPr>
            <p:spPr bwMode="auto">
              <a:xfrm>
                <a:off x="1661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5" name="Freeform 141"/>
              <p:cNvSpPr>
                <a:spLocks/>
              </p:cNvSpPr>
              <p:nvPr/>
            </p:nvSpPr>
            <p:spPr bwMode="auto">
              <a:xfrm>
                <a:off x="1675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6" name="Freeform 142"/>
              <p:cNvSpPr>
                <a:spLocks/>
              </p:cNvSpPr>
              <p:nvPr/>
            </p:nvSpPr>
            <p:spPr bwMode="auto">
              <a:xfrm>
                <a:off x="1682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7" name="Freeform 143"/>
              <p:cNvSpPr>
                <a:spLocks/>
              </p:cNvSpPr>
              <p:nvPr/>
            </p:nvSpPr>
            <p:spPr bwMode="auto">
              <a:xfrm>
                <a:off x="1696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8" name="Freeform 144"/>
              <p:cNvSpPr>
                <a:spLocks/>
              </p:cNvSpPr>
              <p:nvPr/>
            </p:nvSpPr>
            <p:spPr bwMode="auto">
              <a:xfrm>
                <a:off x="1703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69" name="Freeform 145"/>
              <p:cNvSpPr>
                <a:spLocks/>
              </p:cNvSpPr>
              <p:nvPr/>
            </p:nvSpPr>
            <p:spPr bwMode="auto">
              <a:xfrm>
                <a:off x="1710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0" name="Freeform 146"/>
              <p:cNvSpPr>
                <a:spLocks/>
              </p:cNvSpPr>
              <p:nvPr/>
            </p:nvSpPr>
            <p:spPr bwMode="auto">
              <a:xfrm>
                <a:off x="1724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1" name="Freeform 147"/>
              <p:cNvSpPr>
                <a:spLocks/>
              </p:cNvSpPr>
              <p:nvPr/>
            </p:nvSpPr>
            <p:spPr bwMode="auto">
              <a:xfrm>
                <a:off x="1731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2" name="Freeform 148"/>
              <p:cNvSpPr>
                <a:spLocks/>
              </p:cNvSpPr>
              <p:nvPr/>
            </p:nvSpPr>
            <p:spPr bwMode="auto">
              <a:xfrm>
                <a:off x="1738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3" name="Freeform 149"/>
              <p:cNvSpPr>
                <a:spLocks/>
              </p:cNvSpPr>
              <p:nvPr/>
            </p:nvSpPr>
            <p:spPr bwMode="auto">
              <a:xfrm>
                <a:off x="1752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4" name="Freeform 150"/>
              <p:cNvSpPr>
                <a:spLocks/>
              </p:cNvSpPr>
              <p:nvPr/>
            </p:nvSpPr>
            <p:spPr bwMode="auto">
              <a:xfrm>
                <a:off x="1759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5" name="Freeform 151"/>
              <p:cNvSpPr>
                <a:spLocks/>
              </p:cNvSpPr>
              <p:nvPr/>
            </p:nvSpPr>
            <p:spPr bwMode="auto">
              <a:xfrm>
                <a:off x="1766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6" name="Freeform 152"/>
              <p:cNvSpPr>
                <a:spLocks/>
              </p:cNvSpPr>
              <p:nvPr/>
            </p:nvSpPr>
            <p:spPr bwMode="auto">
              <a:xfrm>
                <a:off x="1780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7" name="Freeform 153"/>
              <p:cNvSpPr>
                <a:spLocks/>
              </p:cNvSpPr>
              <p:nvPr/>
            </p:nvSpPr>
            <p:spPr bwMode="auto">
              <a:xfrm>
                <a:off x="1787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8" name="Freeform 154"/>
              <p:cNvSpPr>
                <a:spLocks/>
              </p:cNvSpPr>
              <p:nvPr/>
            </p:nvSpPr>
            <p:spPr bwMode="auto">
              <a:xfrm>
                <a:off x="1801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79" name="Freeform 155"/>
              <p:cNvSpPr>
                <a:spLocks/>
              </p:cNvSpPr>
              <p:nvPr/>
            </p:nvSpPr>
            <p:spPr bwMode="auto">
              <a:xfrm>
                <a:off x="1808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0" name="Freeform 156"/>
              <p:cNvSpPr>
                <a:spLocks/>
              </p:cNvSpPr>
              <p:nvPr/>
            </p:nvSpPr>
            <p:spPr bwMode="auto">
              <a:xfrm>
                <a:off x="1815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1" name="Freeform 157"/>
              <p:cNvSpPr>
                <a:spLocks/>
              </p:cNvSpPr>
              <p:nvPr/>
            </p:nvSpPr>
            <p:spPr bwMode="auto">
              <a:xfrm>
                <a:off x="1829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2" name="Freeform 158"/>
              <p:cNvSpPr>
                <a:spLocks/>
              </p:cNvSpPr>
              <p:nvPr/>
            </p:nvSpPr>
            <p:spPr bwMode="auto">
              <a:xfrm>
                <a:off x="1836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3" name="Freeform 159"/>
              <p:cNvSpPr>
                <a:spLocks/>
              </p:cNvSpPr>
              <p:nvPr/>
            </p:nvSpPr>
            <p:spPr bwMode="auto">
              <a:xfrm>
                <a:off x="1843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4" name="Freeform 160"/>
              <p:cNvSpPr>
                <a:spLocks/>
              </p:cNvSpPr>
              <p:nvPr/>
            </p:nvSpPr>
            <p:spPr bwMode="auto">
              <a:xfrm>
                <a:off x="1857" y="26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5" name="Freeform 161"/>
              <p:cNvSpPr>
                <a:spLocks/>
              </p:cNvSpPr>
              <p:nvPr/>
            </p:nvSpPr>
            <p:spPr bwMode="auto">
              <a:xfrm>
                <a:off x="1864" y="266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6" name="Freeform 162"/>
              <p:cNvSpPr>
                <a:spLocks/>
              </p:cNvSpPr>
              <p:nvPr/>
            </p:nvSpPr>
            <p:spPr bwMode="auto">
              <a:xfrm>
                <a:off x="1871" y="267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7" name="Freeform 163"/>
              <p:cNvSpPr>
                <a:spLocks/>
              </p:cNvSpPr>
              <p:nvPr/>
            </p:nvSpPr>
            <p:spPr bwMode="auto">
              <a:xfrm>
                <a:off x="1885" y="267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8" name="Freeform 164"/>
              <p:cNvSpPr>
                <a:spLocks/>
              </p:cNvSpPr>
              <p:nvPr/>
            </p:nvSpPr>
            <p:spPr bwMode="auto">
              <a:xfrm>
                <a:off x="1892" y="268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89" name="Freeform 165"/>
              <p:cNvSpPr>
                <a:spLocks/>
              </p:cNvSpPr>
              <p:nvPr/>
            </p:nvSpPr>
            <p:spPr bwMode="auto">
              <a:xfrm>
                <a:off x="1906" y="268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0" name="Freeform 166"/>
              <p:cNvSpPr>
                <a:spLocks/>
              </p:cNvSpPr>
              <p:nvPr/>
            </p:nvSpPr>
            <p:spPr bwMode="auto">
              <a:xfrm>
                <a:off x="1913" y="268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1" name="Freeform 167"/>
              <p:cNvSpPr>
                <a:spLocks/>
              </p:cNvSpPr>
              <p:nvPr/>
            </p:nvSpPr>
            <p:spPr bwMode="auto">
              <a:xfrm>
                <a:off x="1920" y="268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2" name="Freeform 168"/>
              <p:cNvSpPr>
                <a:spLocks/>
              </p:cNvSpPr>
              <p:nvPr/>
            </p:nvSpPr>
            <p:spPr bwMode="auto">
              <a:xfrm>
                <a:off x="1934" y="270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3" name="Freeform 169"/>
              <p:cNvSpPr>
                <a:spLocks/>
              </p:cNvSpPr>
              <p:nvPr/>
            </p:nvSpPr>
            <p:spPr bwMode="auto">
              <a:xfrm>
                <a:off x="1941" y="270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4" name="Freeform 170"/>
              <p:cNvSpPr>
                <a:spLocks/>
              </p:cNvSpPr>
              <p:nvPr/>
            </p:nvSpPr>
            <p:spPr bwMode="auto">
              <a:xfrm>
                <a:off x="1948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5" name="Freeform 171"/>
              <p:cNvSpPr>
                <a:spLocks/>
              </p:cNvSpPr>
              <p:nvPr/>
            </p:nvSpPr>
            <p:spPr bwMode="auto">
              <a:xfrm>
                <a:off x="1962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6" name="Freeform 172"/>
              <p:cNvSpPr>
                <a:spLocks/>
              </p:cNvSpPr>
              <p:nvPr/>
            </p:nvSpPr>
            <p:spPr bwMode="auto">
              <a:xfrm>
                <a:off x="1969" y="27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7" name="Freeform 173"/>
              <p:cNvSpPr>
                <a:spLocks/>
              </p:cNvSpPr>
              <p:nvPr/>
            </p:nvSpPr>
            <p:spPr bwMode="auto">
              <a:xfrm>
                <a:off x="1976" y="27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8" name="Freeform 174"/>
              <p:cNvSpPr>
                <a:spLocks/>
              </p:cNvSpPr>
              <p:nvPr/>
            </p:nvSpPr>
            <p:spPr bwMode="auto">
              <a:xfrm>
                <a:off x="1990" y="27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599" name="Freeform 175"/>
              <p:cNvSpPr>
                <a:spLocks/>
              </p:cNvSpPr>
              <p:nvPr/>
            </p:nvSpPr>
            <p:spPr bwMode="auto">
              <a:xfrm>
                <a:off x="1997" y="274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0" name="Freeform 176"/>
              <p:cNvSpPr>
                <a:spLocks/>
              </p:cNvSpPr>
              <p:nvPr/>
            </p:nvSpPr>
            <p:spPr bwMode="auto">
              <a:xfrm>
                <a:off x="2011" y="274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1" name="Freeform 177"/>
              <p:cNvSpPr>
                <a:spLocks/>
              </p:cNvSpPr>
              <p:nvPr/>
            </p:nvSpPr>
            <p:spPr bwMode="auto">
              <a:xfrm>
                <a:off x="2018" y="27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2" name="Freeform 178"/>
              <p:cNvSpPr>
                <a:spLocks/>
              </p:cNvSpPr>
              <p:nvPr/>
            </p:nvSpPr>
            <p:spPr bwMode="auto">
              <a:xfrm>
                <a:off x="2025" y="27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3" name="Freeform 179"/>
              <p:cNvSpPr>
                <a:spLocks/>
              </p:cNvSpPr>
              <p:nvPr/>
            </p:nvSpPr>
            <p:spPr bwMode="auto">
              <a:xfrm>
                <a:off x="2039" y="276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4" name="Freeform 180"/>
              <p:cNvSpPr>
                <a:spLocks/>
              </p:cNvSpPr>
              <p:nvPr/>
            </p:nvSpPr>
            <p:spPr bwMode="auto">
              <a:xfrm>
                <a:off x="2046" y="277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5" name="Freeform 181"/>
              <p:cNvSpPr>
                <a:spLocks/>
              </p:cNvSpPr>
              <p:nvPr/>
            </p:nvSpPr>
            <p:spPr bwMode="auto">
              <a:xfrm>
                <a:off x="2053" y="277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6" name="Freeform 182"/>
              <p:cNvSpPr>
                <a:spLocks/>
              </p:cNvSpPr>
              <p:nvPr/>
            </p:nvSpPr>
            <p:spPr bwMode="auto">
              <a:xfrm>
                <a:off x="2067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7" name="Freeform 183"/>
              <p:cNvSpPr>
                <a:spLocks/>
              </p:cNvSpPr>
              <p:nvPr/>
            </p:nvSpPr>
            <p:spPr bwMode="auto">
              <a:xfrm>
                <a:off x="2074" y="27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8" name="Freeform 184"/>
              <p:cNvSpPr>
                <a:spLocks/>
              </p:cNvSpPr>
              <p:nvPr/>
            </p:nvSpPr>
            <p:spPr bwMode="auto">
              <a:xfrm>
                <a:off x="2081" y="27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09" name="Freeform 185"/>
              <p:cNvSpPr>
                <a:spLocks/>
              </p:cNvSpPr>
              <p:nvPr/>
            </p:nvSpPr>
            <p:spPr bwMode="auto">
              <a:xfrm>
                <a:off x="2095" y="27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0" name="Freeform 186"/>
              <p:cNvSpPr>
                <a:spLocks/>
              </p:cNvSpPr>
              <p:nvPr/>
            </p:nvSpPr>
            <p:spPr bwMode="auto">
              <a:xfrm>
                <a:off x="2102" y="280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1" name="Freeform 187"/>
              <p:cNvSpPr>
                <a:spLocks/>
              </p:cNvSpPr>
              <p:nvPr/>
            </p:nvSpPr>
            <p:spPr bwMode="auto">
              <a:xfrm>
                <a:off x="2116" y="281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2" name="Freeform 188"/>
              <p:cNvSpPr>
                <a:spLocks/>
              </p:cNvSpPr>
              <p:nvPr/>
            </p:nvSpPr>
            <p:spPr bwMode="auto">
              <a:xfrm>
                <a:off x="2123" y="283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3" name="Freeform 189"/>
              <p:cNvSpPr>
                <a:spLocks/>
              </p:cNvSpPr>
              <p:nvPr/>
            </p:nvSpPr>
            <p:spPr bwMode="auto">
              <a:xfrm>
                <a:off x="2130" y="283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4" name="Freeform 190"/>
              <p:cNvSpPr>
                <a:spLocks/>
              </p:cNvSpPr>
              <p:nvPr/>
            </p:nvSpPr>
            <p:spPr bwMode="auto">
              <a:xfrm>
                <a:off x="2144" y="283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5" name="Freeform 191"/>
              <p:cNvSpPr>
                <a:spLocks/>
              </p:cNvSpPr>
              <p:nvPr/>
            </p:nvSpPr>
            <p:spPr bwMode="auto">
              <a:xfrm>
                <a:off x="2151" y="284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6" name="Freeform 192"/>
              <p:cNvSpPr>
                <a:spLocks/>
              </p:cNvSpPr>
              <p:nvPr/>
            </p:nvSpPr>
            <p:spPr bwMode="auto">
              <a:xfrm>
                <a:off x="2158" y="284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7" name="Freeform 193"/>
              <p:cNvSpPr>
                <a:spLocks/>
              </p:cNvSpPr>
              <p:nvPr/>
            </p:nvSpPr>
            <p:spPr bwMode="auto">
              <a:xfrm>
                <a:off x="2172" y="285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8" name="Freeform 194"/>
              <p:cNvSpPr>
                <a:spLocks/>
              </p:cNvSpPr>
              <p:nvPr/>
            </p:nvSpPr>
            <p:spPr bwMode="auto">
              <a:xfrm>
                <a:off x="2179" y="286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19" name="Freeform 195"/>
              <p:cNvSpPr>
                <a:spLocks/>
              </p:cNvSpPr>
              <p:nvPr/>
            </p:nvSpPr>
            <p:spPr bwMode="auto">
              <a:xfrm>
                <a:off x="2186" y="286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0" name="Freeform 196"/>
              <p:cNvSpPr>
                <a:spLocks/>
              </p:cNvSpPr>
              <p:nvPr/>
            </p:nvSpPr>
            <p:spPr bwMode="auto">
              <a:xfrm>
                <a:off x="2200" y="287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1" name="Freeform 197"/>
              <p:cNvSpPr>
                <a:spLocks/>
              </p:cNvSpPr>
              <p:nvPr/>
            </p:nvSpPr>
            <p:spPr bwMode="auto">
              <a:xfrm>
                <a:off x="2207" y="2885"/>
                <a:ext cx="29" cy="32"/>
              </a:xfrm>
              <a:custGeom>
                <a:avLst/>
                <a:gdLst>
                  <a:gd name="T0" fmla="*/ 14 w 29"/>
                  <a:gd name="T1" fmla="*/ 0 h 32"/>
                  <a:gd name="T2" fmla="*/ 29 w 29"/>
                  <a:gd name="T3" fmla="*/ 16 h 32"/>
                  <a:gd name="T4" fmla="*/ 14 w 29"/>
                  <a:gd name="T5" fmla="*/ 32 h 32"/>
                  <a:gd name="T6" fmla="*/ 0 w 29"/>
                  <a:gd name="T7" fmla="*/ 16 h 32"/>
                  <a:gd name="T8" fmla="*/ 14 w 2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4" y="0"/>
                    </a:moveTo>
                    <a:lnTo>
                      <a:pt x="29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2" name="Freeform 198"/>
              <p:cNvSpPr>
                <a:spLocks/>
              </p:cNvSpPr>
              <p:nvPr/>
            </p:nvSpPr>
            <p:spPr bwMode="auto">
              <a:xfrm>
                <a:off x="2221" y="2893"/>
                <a:ext cx="29" cy="32"/>
              </a:xfrm>
              <a:custGeom>
                <a:avLst/>
                <a:gdLst>
                  <a:gd name="T0" fmla="*/ 15 w 29"/>
                  <a:gd name="T1" fmla="*/ 0 h 32"/>
                  <a:gd name="T2" fmla="*/ 29 w 29"/>
                  <a:gd name="T3" fmla="*/ 16 h 32"/>
                  <a:gd name="T4" fmla="*/ 15 w 29"/>
                  <a:gd name="T5" fmla="*/ 32 h 32"/>
                  <a:gd name="T6" fmla="*/ 0 w 29"/>
                  <a:gd name="T7" fmla="*/ 16 h 32"/>
                  <a:gd name="T8" fmla="*/ 15 w 2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5" y="0"/>
                    </a:moveTo>
                    <a:lnTo>
                      <a:pt x="29" y="16"/>
                    </a:lnTo>
                    <a:lnTo>
                      <a:pt x="15" y="32"/>
                    </a:lnTo>
                    <a:lnTo>
                      <a:pt x="0" y="16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3" name="Freeform 199"/>
              <p:cNvSpPr>
                <a:spLocks/>
              </p:cNvSpPr>
              <p:nvPr/>
            </p:nvSpPr>
            <p:spPr bwMode="auto">
              <a:xfrm>
                <a:off x="2228" y="2893"/>
                <a:ext cx="29" cy="32"/>
              </a:xfrm>
              <a:custGeom>
                <a:avLst/>
                <a:gdLst>
                  <a:gd name="T0" fmla="*/ 15 w 29"/>
                  <a:gd name="T1" fmla="*/ 0 h 32"/>
                  <a:gd name="T2" fmla="*/ 29 w 29"/>
                  <a:gd name="T3" fmla="*/ 16 h 32"/>
                  <a:gd name="T4" fmla="*/ 15 w 29"/>
                  <a:gd name="T5" fmla="*/ 32 h 32"/>
                  <a:gd name="T6" fmla="*/ 0 w 29"/>
                  <a:gd name="T7" fmla="*/ 16 h 32"/>
                  <a:gd name="T8" fmla="*/ 15 w 2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5" y="0"/>
                    </a:moveTo>
                    <a:lnTo>
                      <a:pt x="29" y="16"/>
                    </a:lnTo>
                    <a:lnTo>
                      <a:pt x="15" y="32"/>
                    </a:lnTo>
                    <a:lnTo>
                      <a:pt x="0" y="16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4" name="Freeform 200"/>
              <p:cNvSpPr>
                <a:spLocks/>
              </p:cNvSpPr>
              <p:nvPr/>
            </p:nvSpPr>
            <p:spPr bwMode="auto">
              <a:xfrm>
                <a:off x="2236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5" name="Freeform 201"/>
              <p:cNvSpPr>
                <a:spLocks/>
              </p:cNvSpPr>
              <p:nvPr/>
            </p:nvSpPr>
            <p:spPr bwMode="auto">
              <a:xfrm>
                <a:off x="2250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6" name="Freeform 202"/>
              <p:cNvSpPr>
                <a:spLocks/>
              </p:cNvSpPr>
              <p:nvPr/>
            </p:nvSpPr>
            <p:spPr bwMode="auto">
              <a:xfrm>
                <a:off x="2257" y="290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7" name="Freeform 203"/>
              <p:cNvSpPr>
                <a:spLocks/>
              </p:cNvSpPr>
              <p:nvPr/>
            </p:nvSpPr>
            <p:spPr bwMode="auto">
              <a:xfrm>
                <a:off x="2264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8" name="Freeform 204"/>
              <p:cNvSpPr>
                <a:spLocks/>
              </p:cNvSpPr>
              <p:nvPr/>
            </p:nvSpPr>
            <p:spPr bwMode="auto">
              <a:xfrm>
                <a:off x="2278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29" name="Freeform 205"/>
              <p:cNvSpPr>
                <a:spLocks/>
              </p:cNvSpPr>
              <p:nvPr/>
            </p:nvSpPr>
            <p:spPr bwMode="auto">
              <a:xfrm>
                <a:off x="2285" y="29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0" name="Freeform 206"/>
              <p:cNvSpPr>
                <a:spLocks/>
              </p:cNvSpPr>
              <p:nvPr/>
            </p:nvSpPr>
            <p:spPr bwMode="auto">
              <a:xfrm>
                <a:off x="2299" y="29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1" name="Freeform 207"/>
              <p:cNvSpPr>
                <a:spLocks/>
              </p:cNvSpPr>
              <p:nvPr/>
            </p:nvSpPr>
            <p:spPr bwMode="auto">
              <a:xfrm>
                <a:off x="2306" y="293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2" name="Freeform 208"/>
              <p:cNvSpPr>
                <a:spLocks/>
              </p:cNvSpPr>
              <p:nvPr/>
            </p:nvSpPr>
            <p:spPr bwMode="auto">
              <a:xfrm>
                <a:off x="2313" y="294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3633" name="Group 209"/>
            <p:cNvGrpSpPr>
              <a:grpSpLocks/>
            </p:cNvGrpSpPr>
            <p:nvPr/>
          </p:nvGrpSpPr>
          <p:grpSpPr bwMode="auto">
            <a:xfrm>
              <a:off x="659" y="2333"/>
              <a:ext cx="2361" cy="797"/>
              <a:chOff x="659" y="2333"/>
              <a:chExt cx="2361" cy="797"/>
            </a:xfrm>
          </p:grpSpPr>
          <p:sp>
            <p:nvSpPr>
              <p:cNvPr id="103634" name="Freeform 210"/>
              <p:cNvSpPr>
                <a:spLocks/>
              </p:cNvSpPr>
              <p:nvPr/>
            </p:nvSpPr>
            <p:spPr bwMode="auto">
              <a:xfrm>
                <a:off x="2327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5" name="Freeform 211"/>
              <p:cNvSpPr>
                <a:spLocks/>
              </p:cNvSpPr>
              <p:nvPr/>
            </p:nvSpPr>
            <p:spPr bwMode="auto">
              <a:xfrm>
                <a:off x="2334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6" name="Freeform 212"/>
              <p:cNvSpPr>
                <a:spLocks/>
              </p:cNvSpPr>
              <p:nvPr/>
            </p:nvSpPr>
            <p:spPr bwMode="auto">
              <a:xfrm>
                <a:off x="2341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7" name="Freeform 213"/>
              <p:cNvSpPr>
                <a:spLocks/>
              </p:cNvSpPr>
              <p:nvPr/>
            </p:nvSpPr>
            <p:spPr bwMode="auto">
              <a:xfrm>
                <a:off x="2355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8" name="Freeform 214"/>
              <p:cNvSpPr>
                <a:spLocks/>
              </p:cNvSpPr>
              <p:nvPr/>
            </p:nvSpPr>
            <p:spPr bwMode="auto">
              <a:xfrm>
                <a:off x="2362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39" name="Freeform 215"/>
              <p:cNvSpPr>
                <a:spLocks/>
              </p:cNvSpPr>
              <p:nvPr/>
            </p:nvSpPr>
            <p:spPr bwMode="auto">
              <a:xfrm>
                <a:off x="2369" y="297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0" name="Freeform 216"/>
              <p:cNvSpPr>
                <a:spLocks/>
              </p:cNvSpPr>
              <p:nvPr/>
            </p:nvSpPr>
            <p:spPr bwMode="auto">
              <a:xfrm>
                <a:off x="2383" y="298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1" name="Freeform 217"/>
              <p:cNvSpPr>
                <a:spLocks/>
              </p:cNvSpPr>
              <p:nvPr/>
            </p:nvSpPr>
            <p:spPr bwMode="auto">
              <a:xfrm>
                <a:off x="2390" y="298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2" name="Freeform 218"/>
              <p:cNvSpPr>
                <a:spLocks/>
              </p:cNvSpPr>
              <p:nvPr/>
            </p:nvSpPr>
            <p:spPr bwMode="auto">
              <a:xfrm>
                <a:off x="2404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3" name="Freeform 219"/>
              <p:cNvSpPr>
                <a:spLocks/>
              </p:cNvSpPr>
              <p:nvPr/>
            </p:nvSpPr>
            <p:spPr bwMode="auto">
              <a:xfrm>
                <a:off x="2411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4" name="Freeform 220"/>
              <p:cNvSpPr>
                <a:spLocks/>
              </p:cNvSpPr>
              <p:nvPr/>
            </p:nvSpPr>
            <p:spPr bwMode="auto">
              <a:xfrm>
                <a:off x="2418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5" name="Freeform 221"/>
              <p:cNvSpPr>
                <a:spLocks/>
              </p:cNvSpPr>
              <p:nvPr/>
            </p:nvSpPr>
            <p:spPr bwMode="auto">
              <a:xfrm>
                <a:off x="2432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6" name="Freeform 222"/>
              <p:cNvSpPr>
                <a:spLocks/>
              </p:cNvSpPr>
              <p:nvPr/>
            </p:nvSpPr>
            <p:spPr bwMode="auto">
              <a:xfrm>
                <a:off x="2439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7" name="Freeform 223"/>
              <p:cNvSpPr>
                <a:spLocks/>
              </p:cNvSpPr>
              <p:nvPr/>
            </p:nvSpPr>
            <p:spPr bwMode="auto">
              <a:xfrm>
                <a:off x="2446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8" name="Freeform 224"/>
              <p:cNvSpPr>
                <a:spLocks/>
              </p:cNvSpPr>
              <p:nvPr/>
            </p:nvSpPr>
            <p:spPr bwMode="auto">
              <a:xfrm>
                <a:off x="2460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49" name="Freeform 225"/>
              <p:cNvSpPr>
                <a:spLocks/>
              </p:cNvSpPr>
              <p:nvPr/>
            </p:nvSpPr>
            <p:spPr bwMode="auto">
              <a:xfrm>
                <a:off x="2467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0" name="Freeform 226"/>
              <p:cNvSpPr>
                <a:spLocks/>
              </p:cNvSpPr>
              <p:nvPr/>
            </p:nvSpPr>
            <p:spPr bwMode="auto">
              <a:xfrm>
                <a:off x="2474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1" name="Freeform 227"/>
              <p:cNvSpPr>
                <a:spLocks/>
              </p:cNvSpPr>
              <p:nvPr/>
            </p:nvSpPr>
            <p:spPr bwMode="auto">
              <a:xfrm>
                <a:off x="2488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2" name="Freeform 228"/>
              <p:cNvSpPr>
                <a:spLocks/>
              </p:cNvSpPr>
              <p:nvPr/>
            </p:nvSpPr>
            <p:spPr bwMode="auto">
              <a:xfrm>
                <a:off x="2495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3" name="Freeform 229"/>
              <p:cNvSpPr>
                <a:spLocks/>
              </p:cNvSpPr>
              <p:nvPr/>
            </p:nvSpPr>
            <p:spPr bwMode="auto">
              <a:xfrm>
                <a:off x="2509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4" name="Freeform 230"/>
              <p:cNvSpPr>
                <a:spLocks/>
              </p:cNvSpPr>
              <p:nvPr/>
            </p:nvSpPr>
            <p:spPr bwMode="auto">
              <a:xfrm>
                <a:off x="2516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5" name="Freeform 231"/>
              <p:cNvSpPr>
                <a:spLocks/>
              </p:cNvSpPr>
              <p:nvPr/>
            </p:nvSpPr>
            <p:spPr bwMode="auto">
              <a:xfrm>
                <a:off x="2523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6" name="Freeform 232"/>
              <p:cNvSpPr>
                <a:spLocks/>
              </p:cNvSpPr>
              <p:nvPr/>
            </p:nvSpPr>
            <p:spPr bwMode="auto">
              <a:xfrm>
                <a:off x="2537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7" name="Freeform 233"/>
              <p:cNvSpPr>
                <a:spLocks/>
              </p:cNvSpPr>
              <p:nvPr/>
            </p:nvSpPr>
            <p:spPr bwMode="auto">
              <a:xfrm>
                <a:off x="2544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8" name="Freeform 234"/>
              <p:cNvSpPr>
                <a:spLocks/>
              </p:cNvSpPr>
              <p:nvPr/>
            </p:nvSpPr>
            <p:spPr bwMode="auto">
              <a:xfrm>
                <a:off x="2551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59" name="Freeform 235"/>
              <p:cNvSpPr>
                <a:spLocks/>
              </p:cNvSpPr>
              <p:nvPr/>
            </p:nvSpPr>
            <p:spPr bwMode="auto">
              <a:xfrm>
                <a:off x="2565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0" name="Freeform 236"/>
              <p:cNvSpPr>
                <a:spLocks/>
              </p:cNvSpPr>
              <p:nvPr/>
            </p:nvSpPr>
            <p:spPr bwMode="auto">
              <a:xfrm>
                <a:off x="2572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1" name="Freeform 237"/>
              <p:cNvSpPr>
                <a:spLocks/>
              </p:cNvSpPr>
              <p:nvPr/>
            </p:nvSpPr>
            <p:spPr bwMode="auto">
              <a:xfrm>
                <a:off x="2579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6 h 31"/>
                  <a:gd name="T4" fmla="*/ 14 w 28"/>
                  <a:gd name="T5" fmla="*/ 31 h 31"/>
                  <a:gd name="T6" fmla="*/ 0 w 28"/>
                  <a:gd name="T7" fmla="*/ 16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2" name="Freeform 238"/>
              <p:cNvSpPr>
                <a:spLocks/>
              </p:cNvSpPr>
              <p:nvPr/>
            </p:nvSpPr>
            <p:spPr bwMode="auto">
              <a:xfrm>
                <a:off x="2593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3" name="Freeform 239"/>
              <p:cNvSpPr>
                <a:spLocks/>
              </p:cNvSpPr>
              <p:nvPr/>
            </p:nvSpPr>
            <p:spPr bwMode="auto">
              <a:xfrm>
                <a:off x="2600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4" name="Freeform 240"/>
              <p:cNvSpPr>
                <a:spLocks/>
              </p:cNvSpPr>
              <p:nvPr/>
            </p:nvSpPr>
            <p:spPr bwMode="auto">
              <a:xfrm>
                <a:off x="2614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5" name="Freeform 241"/>
              <p:cNvSpPr>
                <a:spLocks/>
              </p:cNvSpPr>
              <p:nvPr/>
            </p:nvSpPr>
            <p:spPr bwMode="auto">
              <a:xfrm>
                <a:off x="2621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6" name="Freeform 242"/>
              <p:cNvSpPr>
                <a:spLocks/>
              </p:cNvSpPr>
              <p:nvPr/>
            </p:nvSpPr>
            <p:spPr bwMode="auto">
              <a:xfrm>
                <a:off x="2628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7" name="Freeform 243"/>
              <p:cNvSpPr>
                <a:spLocks/>
              </p:cNvSpPr>
              <p:nvPr/>
            </p:nvSpPr>
            <p:spPr bwMode="auto">
              <a:xfrm>
                <a:off x="2642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8" name="Freeform 244"/>
              <p:cNvSpPr>
                <a:spLocks/>
              </p:cNvSpPr>
              <p:nvPr/>
            </p:nvSpPr>
            <p:spPr bwMode="auto">
              <a:xfrm>
                <a:off x="2649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69" name="Freeform 245"/>
              <p:cNvSpPr>
                <a:spLocks/>
              </p:cNvSpPr>
              <p:nvPr/>
            </p:nvSpPr>
            <p:spPr bwMode="auto">
              <a:xfrm>
                <a:off x="2656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0" name="Freeform 246"/>
              <p:cNvSpPr>
                <a:spLocks/>
              </p:cNvSpPr>
              <p:nvPr/>
            </p:nvSpPr>
            <p:spPr bwMode="auto">
              <a:xfrm>
                <a:off x="2670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15 h 31"/>
                  <a:gd name="T4" fmla="*/ 14 w 28"/>
                  <a:gd name="T5" fmla="*/ 31 h 31"/>
                  <a:gd name="T6" fmla="*/ 0 w 28"/>
                  <a:gd name="T7" fmla="*/ 15 h 31"/>
                  <a:gd name="T8" fmla="*/ 14 w 2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15"/>
                    </a:lnTo>
                    <a:lnTo>
                      <a:pt x="14" y="3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1" name="Freeform 247"/>
              <p:cNvSpPr>
                <a:spLocks/>
              </p:cNvSpPr>
              <p:nvPr/>
            </p:nvSpPr>
            <p:spPr bwMode="auto">
              <a:xfrm>
                <a:off x="2677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2" name="Freeform 248"/>
              <p:cNvSpPr>
                <a:spLocks/>
              </p:cNvSpPr>
              <p:nvPr/>
            </p:nvSpPr>
            <p:spPr bwMode="auto">
              <a:xfrm>
                <a:off x="2684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3" name="Freeform 249"/>
              <p:cNvSpPr>
                <a:spLocks/>
              </p:cNvSpPr>
              <p:nvPr/>
            </p:nvSpPr>
            <p:spPr bwMode="auto">
              <a:xfrm>
                <a:off x="2698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4" name="Freeform 250"/>
              <p:cNvSpPr>
                <a:spLocks/>
              </p:cNvSpPr>
              <p:nvPr/>
            </p:nvSpPr>
            <p:spPr bwMode="auto">
              <a:xfrm>
                <a:off x="2705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5" name="Freeform 251"/>
              <p:cNvSpPr>
                <a:spLocks/>
              </p:cNvSpPr>
              <p:nvPr/>
            </p:nvSpPr>
            <p:spPr bwMode="auto">
              <a:xfrm>
                <a:off x="2719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6" name="Freeform 252"/>
              <p:cNvSpPr>
                <a:spLocks/>
              </p:cNvSpPr>
              <p:nvPr/>
            </p:nvSpPr>
            <p:spPr bwMode="auto">
              <a:xfrm>
                <a:off x="2726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7" name="Freeform 253"/>
              <p:cNvSpPr>
                <a:spLocks/>
              </p:cNvSpPr>
              <p:nvPr/>
            </p:nvSpPr>
            <p:spPr bwMode="auto">
              <a:xfrm>
                <a:off x="2733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8" name="Freeform 254"/>
              <p:cNvSpPr>
                <a:spLocks/>
              </p:cNvSpPr>
              <p:nvPr/>
            </p:nvSpPr>
            <p:spPr bwMode="auto">
              <a:xfrm>
                <a:off x="2747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79" name="Freeform 255"/>
              <p:cNvSpPr>
                <a:spLocks/>
              </p:cNvSpPr>
              <p:nvPr/>
            </p:nvSpPr>
            <p:spPr bwMode="auto">
              <a:xfrm>
                <a:off x="2754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0" name="Freeform 256"/>
              <p:cNvSpPr>
                <a:spLocks/>
              </p:cNvSpPr>
              <p:nvPr/>
            </p:nvSpPr>
            <p:spPr bwMode="auto">
              <a:xfrm>
                <a:off x="2761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1" name="Freeform 257"/>
              <p:cNvSpPr>
                <a:spLocks/>
              </p:cNvSpPr>
              <p:nvPr/>
            </p:nvSpPr>
            <p:spPr bwMode="auto">
              <a:xfrm>
                <a:off x="2775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2" name="Freeform 258"/>
              <p:cNvSpPr>
                <a:spLocks/>
              </p:cNvSpPr>
              <p:nvPr/>
            </p:nvSpPr>
            <p:spPr bwMode="auto">
              <a:xfrm>
                <a:off x="2782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3" name="Freeform 259"/>
              <p:cNvSpPr>
                <a:spLocks/>
              </p:cNvSpPr>
              <p:nvPr/>
            </p:nvSpPr>
            <p:spPr bwMode="auto">
              <a:xfrm>
                <a:off x="2789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4" name="Freeform 260"/>
              <p:cNvSpPr>
                <a:spLocks/>
              </p:cNvSpPr>
              <p:nvPr/>
            </p:nvSpPr>
            <p:spPr bwMode="auto">
              <a:xfrm>
                <a:off x="2803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5" name="Freeform 261"/>
              <p:cNvSpPr>
                <a:spLocks/>
              </p:cNvSpPr>
              <p:nvPr/>
            </p:nvSpPr>
            <p:spPr bwMode="auto">
              <a:xfrm>
                <a:off x="2810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6" name="Freeform 262"/>
              <p:cNvSpPr>
                <a:spLocks/>
              </p:cNvSpPr>
              <p:nvPr/>
            </p:nvSpPr>
            <p:spPr bwMode="auto">
              <a:xfrm>
                <a:off x="2824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7" name="Freeform 263"/>
              <p:cNvSpPr>
                <a:spLocks/>
              </p:cNvSpPr>
              <p:nvPr/>
            </p:nvSpPr>
            <p:spPr bwMode="auto">
              <a:xfrm>
                <a:off x="2831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8" name="Freeform 264"/>
              <p:cNvSpPr>
                <a:spLocks/>
              </p:cNvSpPr>
              <p:nvPr/>
            </p:nvSpPr>
            <p:spPr bwMode="auto">
              <a:xfrm>
                <a:off x="2838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89" name="Freeform 265"/>
              <p:cNvSpPr>
                <a:spLocks/>
              </p:cNvSpPr>
              <p:nvPr/>
            </p:nvSpPr>
            <p:spPr bwMode="auto">
              <a:xfrm>
                <a:off x="2852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0" name="Freeform 266"/>
              <p:cNvSpPr>
                <a:spLocks/>
              </p:cNvSpPr>
              <p:nvPr/>
            </p:nvSpPr>
            <p:spPr bwMode="auto">
              <a:xfrm>
                <a:off x="2859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1" name="Freeform 267"/>
              <p:cNvSpPr>
                <a:spLocks/>
              </p:cNvSpPr>
              <p:nvPr/>
            </p:nvSpPr>
            <p:spPr bwMode="auto">
              <a:xfrm>
                <a:off x="2866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2" name="Freeform 268"/>
              <p:cNvSpPr>
                <a:spLocks/>
              </p:cNvSpPr>
              <p:nvPr/>
            </p:nvSpPr>
            <p:spPr bwMode="auto">
              <a:xfrm>
                <a:off x="2880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3" name="Freeform 269"/>
              <p:cNvSpPr>
                <a:spLocks/>
              </p:cNvSpPr>
              <p:nvPr/>
            </p:nvSpPr>
            <p:spPr bwMode="auto">
              <a:xfrm>
                <a:off x="2887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4" name="Freeform 270"/>
              <p:cNvSpPr>
                <a:spLocks/>
              </p:cNvSpPr>
              <p:nvPr/>
            </p:nvSpPr>
            <p:spPr bwMode="auto">
              <a:xfrm>
                <a:off x="2894" y="30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5" name="Freeform 271"/>
              <p:cNvSpPr>
                <a:spLocks/>
              </p:cNvSpPr>
              <p:nvPr/>
            </p:nvSpPr>
            <p:spPr bwMode="auto">
              <a:xfrm>
                <a:off x="2908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6" name="Freeform 272"/>
              <p:cNvSpPr>
                <a:spLocks/>
              </p:cNvSpPr>
              <p:nvPr/>
            </p:nvSpPr>
            <p:spPr bwMode="auto">
              <a:xfrm>
                <a:off x="2915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7" name="Freeform 273"/>
              <p:cNvSpPr>
                <a:spLocks/>
              </p:cNvSpPr>
              <p:nvPr/>
            </p:nvSpPr>
            <p:spPr bwMode="auto">
              <a:xfrm>
                <a:off x="2929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8" name="Freeform 274"/>
              <p:cNvSpPr>
                <a:spLocks/>
              </p:cNvSpPr>
              <p:nvPr/>
            </p:nvSpPr>
            <p:spPr bwMode="auto">
              <a:xfrm>
                <a:off x="2943" y="30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699" name="Freeform 275"/>
              <p:cNvSpPr>
                <a:spLocks/>
              </p:cNvSpPr>
              <p:nvPr/>
            </p:nvSpPr>
            <p:spPr bwMode="auto">
              <a:xfrm>
                <a:off x="2971" y="30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0" name="Freeform 276"/>
              <p:cNvSpPr>
                <a:spLocks/>
              </p:cNvSpPr>
              <p:nvPr/>
            </p:nvSpPr>
            <p:spPr bwMode="auto">
              <a:xfrm>
                <a:off x="2985" y="30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1" name="Freeform 277"/>
              <p:cNvSpPr>
                <a:spLocks/>
              </p:cNvSpPr>
              <p:nvPr/>
            </p:nvSpPr>
            <p:spPr bwMode="auto">
              <a:xfrm>
                <a:off x="2992" y="30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16 h 32"/>
                  <a:gd name="T4" fmla="*/ 14 w 28"/>
                  <a:gd name="T5" fmla="*/ 32 h 32"/>
                  <a:gd name="T6" fmla="*/ 0 w 28"/>
                  <a:gd name="T7" fmla="*/ 16 h 32"/>
                  <a:gd name="T8" fmla="*/ 14 w 2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16"/>
                    </a:lnTo>
                    <a:lnTo>
                      <a:pt x="14" y="32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2" name="Rectangle 278"/>
              <p:cNvSpPr>
                <a:spLocks noChangeArrowheads="1"/>
              </p:cNvSpPr>
              <p:nvPr/>
            </p:nvSpPr>
            <p:spPr bwMode="auto">
              <a:xfrm>
                <a:off x="659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3" name="Rectangle 279"/>
              <p:cNvSpPr>
                <a:spLocks noChangeArrowheads="1"/>
              </p:cNvSpPr>
              <p:nvPr/>
            </p:nvSpPr>
            <p:spPr bwMode="auto">
              <a:xfrm>
                <a:off x="659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4" name="Rectangle 280"/>
              <p:cNvSpPr>
                <a:spLocks noChangeArrowheads="1"/>
              </p:cNvSpPr>
              <p:nvPr/>
            </p:nvSpPr>
            <p:spPr bwMode="auto">
              <a:xfrm>
                <a:off x="67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5" name="Rectangle 281"/>
              <p:cNvSpPr>
                <a:spLocks noChangeArrowheads="1"/>
              </p:cNvSpPr>
              <p:nvPr/>
            </p:nvSpPr>
            <p:spPr bwMode="auto">
              <a:xfrm>
                <a:off x="673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6" name="Rectangle 282"/>
              <p:cNvSpPr>
                <a:spLocks noChangeArrowheads="1"/>
              </p:cNvSpPr>
              <p:nvPr/>
            </p:nvSpPr>
            <p:spPr bwMode="auto">
              <a:xfrm>
                <a:off x="680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7" name="Rectangle 283"/>
              <p:cNvSpPr>
                <a:spLocks noChangeArrowheads="1"/>
              </p:cNvSpPr>
              <p:nvPr/>
            </p:nvSpPr>
            <p:spPr bwMode="auto">
              <a:xfrm>
                <a:off x="687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8" name="Rectangle 284"/>
              <p:cNvSpPr>
                <a:spLocks noChangeArrowheads="1"/>
              </p:cNvSpPr>
              <p:nvPr/>
            </p:nvSpPr>
            <p:spPr bwMode="auto">
              <a:xfrm>
                <a:off x="701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09" name="Rectangle 285"/>
              <p:cNvSpPr>
                <a:spLocks noChangeArrowheads="1"/>
              </p:cNvSpPr>
              <p:nvPr/>
            </p:nvSpPr>
            <p:spPr bwMode="auto">
              <a:xfrm>
                <a:off x="701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0" name="Rectangle 286"/>
              <p:cNvSpPr>
                <a:spLocks noChangeArrowheads="1"/>
              </p:cNvSpPr>
              <p:nvPr/>
            </p:nvSpPr>
            <p:spPr bwMode="auto">
              <a:xfrm>
                <a:off x="708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1" name="Rectangle 287"/>
              <p:cNvSpPr>
                <a:spLocks noChangeArrowheads="1"/>
              </p:cNvSpPr>
              <p:nvPr/>
            </p:nvSpPr>
            <p:spPr bwMode="auto">
              <a:xfrm>
                <a:off x="715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2" name="Rectangle 288"/>
              <p:cNvSpPr>
                <a:spLocks noChangeArrowheads="1"/>
              </p:cNvSpPr>
              <p:nvPr/>
            </p:nvSpPr>
            <p:spPr bwMode="auto">
              <a:xfrm>
                <a:off x="715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3" name="Rectangle 289"/>
              <p:cNvSpPr>
                <a:spLocks noChangeArrowheads="1"/>
              </p:cNvSpPr>
              <p:nvPr/>
            </p:nvSpPr>
            <p:spPr bwMode="auto">
              <a:xfrm>
                <a:off x="722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4" name="Rectangle 290"/>
              <p:cNvSpPr>
                <a:spLocks noChangeArrowheads="1"/>
              </p:cNvSpPr>
              <p:nvPr/>
            </p:nvSpPr>
            <p:spPr bwMode="auto">
              <a:xfrm>
                <a:off x="729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5" name="Rectangle 291"/>
              <p:cNvSpPr>
                <a:spLocks noChangeArrowheads="1"/>
              </p:cNvSpPr>
              <p:nvPr/>
            </p:nvSpPr>
            <p:spPr bwMode="auto">
              <a:xfrm>
                <a:off x="729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6" name="Rectangle 292"/>
              <p:cNvSpPr>
                <a:spLocks noChangeArrowheads="1"/>
              </p:cNvSpPr>
              <p:nvPr/>
            </p:nvSpPr>
            <p:spPr bwMode="auto">
              <a:xfrm>
                <a:off x="736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7" name="Rectangle 293"/>
              <p:cNvSpPr>
                <a:spLocks noChangeArrowheads="1"/>
              </p:cNvSpPr>
              <p:nvPr/>
            </p:nvSpPr>
            <p:spPr bwMode="auto">
              <a:xfrm>
                <a:off x="74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8" name="Rectangle 294"/>
              <p:cNvSpPr>
                <a:spLocks noChangeArrowheads="1"/>
              </p:cNvSpPr>
              <p:nvPr/>
            </p:nvSpPr>
            <p:spPr bwMode="auto">
              <a:xfrm>
                <a:off x="743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19" name="Rectangle 295"/>
              <p:cNvSpPr>
                <a:spLocks noChangeArrowheads="1"/>
              </p:cNvSpPr>
              <p:nvPr/>
            </p:nvSpPr>
            <p:spPr bwMode="auto">
              <a:xfrm>
                <a:off x="750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0" name="Rectangle 296"/>
              <p:cNvSpPr>
                <a:spLocks noChangeArrowheads="1"/>
              </p:cNvSpPr>
              <p:nvPr/>
            </p:nvSpPr>
            <p:spPr bwMode="auto">
              <a:xfrm>
                <a:off x="757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1" name="Rectangle 297"/>
              <p:cNvSpPr>
                <a:spLocks noChangeArrowheads="1"/>
              </p:cNvSpPr>
              <p:nvPr/>
            </p:nvSpPr>
            <p:spPr bwMode="auto">
              <a:xfrm>
                <a:off x="764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2" name="Rectangle 298"/>
              <p:cNvSpPr>
                <a:spLocks noChangeArrowheads="1"/>
              </p:cNvSpPr>
              <p:nvPr/>
            </p:nvSpPr>
            <p:spPr bwMode="auto">
              <a:xfrm>
                <a:off x="764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3" name="Rectangle 299"/>
              <p:cNvSpPr>
                <a:spLocks noChangeArrowheads="1"/>
              </p:cNvSpPr>
              <p:nvPr/>
            </p:nvSpPr>
            <p:spPr bwMode="auto">
              <a:xfrm>
                <a:off x="771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4" name="Rectangle 300"/>
              <p:cNvSpPr>
                <a:spLocks noChangeArrowheads="1"/>
              </p:cNvSpPr>
              <p:nvPr/>
            </p:nvSpPr>
            <p:spPr bwMode="auto">
              <a:xfrm>
                <a:off x="778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5" name="Rectangle 301"/>
              <p:cNvSpPr>
                <a:spLocks noChangeArrowheads="1"/>
              </p:cNvSpPr>
              <p:nvPr/>
            </p:nvSpPr>
            <p:spPr bwMode="auto">
              <a:xfrm>
                <a:off x="778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6" name="Rectangle 302"/>
              <p:cNvSpPr>
                <a:spLocks noChangeArrowheads="1"/>
              </p:cNvSpPr>
              <p:nvPr/>
            </p:nvSpPr>
            <p:spPr bwMode="auto">
              <a:xfrm>
                <a:off x="785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7" name="Rectangle 303"/>
              <p:cNvSpPr>
                <a:spLocks noChangeArrowheads="1"/>
              </p:cNvSpPr>
              <p:nvPr/>
            </p:nvSpPr>
            <p:spPr bwMode="auto">
              <a:xfrm>
                <a:off x="792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8" name="Rectangle 304"/>
              <p:cNvSpPr>
                <a:spLocks noChangeArrowheads="1"/>
              </p:cNvSpPr>
              <p:nvPr/>
            </p:nvSpPr>
            <p:spPr bwMode="auto">
              <a:xfrm>
                <a:off x="792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29" name="Rectangle 305"/>
              <p:cNvSpPr>
                <a:spLocks noChangeArrowheads="1"/>
              </p:cNvSpPr>
              <p:nvPr/>
            </p:nvSpPr>
            <p:spPr bwMode="auto">
              <a:xfrm>
                <a:off x="799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0" name="Rectangle 306"/>
              <p:cNvSpPr>
                <a:spLocks noChangeArrowheads="1"/>
              </p:cNvSpPr>
              <p:nvPr/>
            </p:nvSpPr>
            <p:spPr bwMode="auto">
              <a:xfrm>
                <a:off x="806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1" name="Rectangle 307"/>
              <p:cNvSpPr>
                <a:spLocks noChangeArrowheads="1"/>
              </p:cNvSpPr>
              <p:nvPr/>
            </p:nvSpPr>
            <p:spPr bwMode="auto">
              <a:xfrm>
                <a:off x="806" y="301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2" name="Rectangle 308"/>
              <p:cNvSpPr>
                <a:spLocks noChangeArrowheads="1"/>
              </p:cNvSpPr>
              <p:nvPr/>
            </p:nvSpPr>
            <p:spPr bwMode="auto">
              <a:xfrm>
                <a:off x="813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3" name="Rectangle 309"/>
              <p:cNvSpPr>
                <a:spLocks noChangeArrowheads="1"/>
              </p:cNvSpPr>
              <p:nvPr/>
            </p:nvSpPr>
            <p:spPr bwMode="auto">
              <a:xfrm>
                <a:off x="820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4" name="Rectangle 310"/>
              <p:cNvSpPr>
                <a:spLocks noChangeArrowheads="1"/>
              </p:cNvSpPr>
              <p:nvPr/>
            </p:nvSpPr>
            <p:spPr bwMode="auto">
              <a:xfrm>
                <a:off x="820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5" name="Rectangle 311"/>
              <p:cNvSpPr>
                <a:spLocks noChangeArrowheads="1"/>
              </p:cNvSpPr>
              <p:nvPr/>
            </p:nvSpPr>
            <p:spPr bwMode="auto">
              <a:xfrm>
                <a:off x="827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6" name="Rectangle 312"/>
              <p:cNvSpPr>
                <a:spLocks noChangeArrowheads="1"/>
              </p:cNvSpPr>
              <p:nvPr/>
            </p:nvSpPr>
            <p:spPr bwMode="auto">
              <a:xfrm>
                <a:off x="834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7" name="Rectangle 313"/>
              <p:cNvSpPr>
                <a:spLocks noChangeArrowheads="1"/>
              </p:cNvSpPr>
              <p:nvPr/>
            </p:nvSpPr>
            <p:spPr bwMode="auto">
              <a:xfrm>
                <a:off x="834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8" name="Rectangle 314"/>
              <p:cNvSpPr>
                <a:spLocks noChangeArrowheads="1"/>
              </p:cNvSpPr>
              <p:nvPr/>
            </p:nvSpPr>
            <p:spPr bwMode="auto">
              <a:xfrm>
                <a:off x="841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39" name="Rectangle 315"/>
              <p:cNvSpPr>
                <a:spLocks noChangeArrowheads="1"/>
              </p:cNvSpPr>
              <p:nvPr/>
            </p:nvSpPr>
            <p:spPr bwMode="auto">
              <a:xfrm>
                <a:off x="848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0" name="Rectangle 316"/>
              <p:cNvSpPr>
                <a:spLocks noChangeArrowheads="1"/>
              </p:cNvSpPr>
              <p:nvPr/>
            </p:nvSpPr>
            <p:spPr bwMode="auto">
              <a:xfrm>
                <a:off x="848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1" name="Rectangle 317"/>
              <p:cNvSpPr>
                <a:spLocks noChangeArrowheads="1"/>
              </p:cNvSpPr>
              <p:nvPr/>
            </p:nvSpPr>
            <p:spPr bwMode="auto">
              <a:xfrm>
                <a:off x="855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2" name="Rectangle 318"/>
              <p:cNvSpPr>
                <a:spLocks noChangeArrowheads="1"/>
              </p:cNvSpPr>
              <p:nvPr/>
            </p:nvSpPr>
            <p:spPr bwMode="auto">
              <a:xfrm>
                <a:off x="862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3" name="Rectangle 319"/>
              <p:cNvSpPr>
                <a:spLocks noChangeArrowheads="1"/>
              </p:cNvSpPr>
              <p:nvPr/>
            </p:nvSpPr>
            <p:spPr bwMode="auto">
              <a:xfrm>
                <a:off x="869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4" name="Rectangle 320"/>
              <p:cNvSpPr>
                <a:spLocks noChangeArrowheads="1"/>
              </p:cNvSpPr>
              <p:nvPr/>
            </p:nvSpPr>
            <p:spPr bwMode="auto">
              <a:xfrm>
                <a:off x="869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5" name="Rectangle 321"/>
              <p:cNvSpPr>
                <a:spLocks noChangeArrowheads="1"/>
              </p:cNvSpPr>
              <p:nvPr/>
            </p:nvSpPr>
            <p:spPr bwMode="auto">
              <a:xfrm>
                <a:off x="876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6" name="Rectangle 322"/>
              <p:cNvSpPr>
                <a:spLocks noChangeArrowheads="1"/>
              </p:cNvSpPr>
              <p:nvPr/>
            </p:nvSpPr>
            <p:spPr bwMode="auto">
              <a:xfrm>
                <a:off x="883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7" name="Rectangle 323"/>
              <p:cNvSpPr>
                <a:spLocks noChangeArrowheads="1"/>
              </p:cNvSpPr>
              <p:nvPr/>
            </p:nvSpPr>
            <p:spPr bwMode="auto">
              <a:xfrm>
                <a:off x="883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8" name="Rectangle 324"/>
              <p:cNvSpPr>
                <a:spLocks noChangeArrowheads="1"/>
              </p:cNvSpPr>
              <p:nvPr/>
            </p:nvSpPr>
            <p:spPr bwMode="auto">
              <a:xfrm>
                <a:off x="890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49" name="Rectangle 325"/>
              <p:cNvSpPr>
                <a:spLocks noChangeArrowheads="1"/>
              </p:cNvSpPr>
              <p:nvPr/>
            </p:nvSpPr>
            <p:spPr bwMode="auto">
              <a:xfrm>
                <a:off x="897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0" name="Rectangle 326"/>
              <p:cNvSpPr>
                <a:spLocks noChangeArrowheads="1"/>
              </p:cNvSpPr>
              <p:nvPr/>
            </p:nvSpPr>
            <p:spPr bwMode="auto">
              <a:xfrm>
                <a:off x="897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1" name="Rectangle 327"/>
              <p:cNvSpPr>
                <a:spLocks noChangeArrowheads="1"/>
              </p:cNvSpPr>
              <p:nvPr/>
            </p:nvSpPr>
            <p:spPr bwMode="auto">
              <a:xfrm>
                <a:off x="904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2" name="Rectangle 328"/>
              <p:cNvSpPr>
                <a:spLocks noChangeArrowheads="1"/>
              </p:cNvSpPr>
              <p:nvPr/>
            </p:nvSpPr>
            <p:spPr bwMode="auto">
              <a:xfrm>
                <a:off x="911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3" name="Rectangle 329"/>
              <p:cNvSpPr>
                <a:spLocks noChangeArrowheads="1"/>
              </p:cNvSpPr>
              <p:nvPr/>
            </p:nvSpPr>
            <p:spPr bwMode="auto">
              <a:xfrm>
                <a:off x="911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4" name="Rectangle 330"/>
              <p:cNvSpPr>
                <a:spLocks noChangeArrowheads="1"/>
              </p:cNvSpPr>
              <p:nvPr/>
            </p:nvSpPr>
            <p:spPr bwMode="auto">
              <a:xfrm>
                <a:off x="918" y="3027"/>
                <a:ext cx="22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5" name="Rectangle 331"/>
              <p:cNvSpPr>
                <a:spLocks noChangeArrowheads="1"/>
              </p:cNvSpPr>
              <p:nvPr/>
            </p:nvSpPr>
            <p:spPr bwMode="auto">
              <a:xfrm>
                <a:off x="925" y="3035"/>
                <a:ext cx="22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6" name="Rectangle 332"/>
              <p:cNvSpPr>
                <a:spLocks noChangeArrowheads="1"/>
              </p:cNvSpPr>
              <p:nvPr/>
            </p:nvSpPr>
            <p:spPr bwMode="auto">
              <a:xfrm>
                <a:off x="925" y="3043"/>
                <a:ext cx="22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7" name="Rectangle 333"/>
              <p:cNvSpPr>
                <a:spLocks noChangeArrowheads="1"/>
              </p:cNvSpPr>
              <p:nvPr/>
            </p:nvSpPr>
            <p:spPr bwMode="auto">
              <a:xfrm>
                <a:off x="932" y="3027"/>
                <a:ext cx="22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8" name="Rectangle 334"/>
              <p:cNvSpPr>
                <a:spLocks noChangeArrowheads="1"/>
              </p:cNvSpPr>
              <p:nvPr/>
            </p:nvSpPr>
            <p:spPr bwMode="auto">
              <a:xfrm>
                <a:off x="940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59" name="Rectangle 335"/>
              <p:cNvSpPr>
                <a:spLocks noChangeArrowheads="1"/>
              </p:cNvSpPr>
              <p:nvPr/>
            </p:nvSpPr>
            <p:spPr bwMode="auto">
              <a:xfrm>
                <a:off x="940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0" name="Rectangle 336"/>
              <p:cNvSpPr>
                <a:spLocks noChangeArrowheads="1"/>
              </p:cNvSpPr>
              <p:nvPr/>
            </p:nvSpPr>
            <p:spPr bwMode="auto">
              <a:xfrm>
                <a:off x="947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1" name="Rectangle 337"/>
              <p:cNvSpPr>
                <a:spLocks noChangeArrowheads="1"/>
              </p:cNvSpPr>
              <p:nvPr/>
            </p:nvSpPr>
            <p:spPr bwMode="auto">
              <a:xfrm>
                <a:off x="954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2" name="Rectangle 338"/>
              <p:cNvSpPr>
                <a:spLocks noChangeArrowheads="1"/>
              </p:cNvSpPr>
              <p:nvPr/>
            </p:nvSpPr>
            <p:spPr bwMode="auto">
              <a:xfrm>
                <a:off x="954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3" name="Rectangle 339"/>
              <p:cNvSpPr>
                <a:spLocks noChangeArrowheads="1"/>
              </p:cNvSpPr>
              <p:nvPr/>
            </p:nvSpPr>
            <p:spPr bwMode="auto">
              <a:xfrm>
                <a:off x="961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4" name="Rectangle 340"/>
              <p:cNvSpPr>
                <a:spLocks noChangeArrowheads="1"/>
              </p:cNvSpPr>
              <p:nvPr/>
            </p:nvSpPr>
            <p:spPr bwMode="auto">
              <a:xfrm>
                <a:off x="968" y="301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5" name="Rectangle 341"/>
              <p:cNvSpPr>
                <a:spLocks noChangeArrowheads="1"/>
              </p:cNvSpPr>
              <p:nvPr/>
            </p:nvSpPr>
            <p:spPr bwMode="auto">
              <a:xfrm>
                <a:off x="975" y="301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6" name="Rectangle 342"/>
              <p:cNvSpPr>
                <a:spLocks noChangeArrowheads="1"/>
              </p:cNvSpPr>
              <p:nvPr/>
            </p:nvSpPr>
            <p:spPr bwMode="auto">
              <a:xfrm>
                <a:off x="975" y="301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7" name="Rectangle 343"/>
              <p:cNvSpPr>
                <a:spLocks noChangeArrowheads="1"/>
              </p:cNvSpPr>
              <p:nvPr/>
            </p:nvSpPr>
            <p:spPr bwMode="auto">
              <a:xfrm>
                <a:off x="982" y="301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8" name="Rectangle 344"/>
              <p:cNvSpPr>
                <a:spLocks noChangeArrowheads="1"/>
              </p:cNvSpPr>
              <p:nvPr/>
            </p:nvSpPr>
            <p:spPr bwMode="auto">
              <a:xfrm>
                <a:off x="989" y="300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69" name="Rectangle 345"/>
              <p:cNvSpPr>
                <a:spLocks noChangeArrowheads="1"/>
              </p:cNvSpPr>
              <p:nvPr/>
            </p:nvSpPr>
            <p:spPr bwMode="auto">
              <a:xfrm>
                <a:off x="989" y="299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0" name="Rectangle 346"/>
              <p:cNvSpPr>
                <a:spLocks noChangeArrowheads="1"/>
              </p:cNvSpPr>
              <p:nvPr/>
            </p:nvSpPr>
            <p:spPr bwMode="auto">
              <a:xfrm>
                <a:off x="996" y="299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1" name="Rectangle 347"/>
              <p:cNvSpPr>
                <a:spLocks noChangeArrowheads="1"/>
              </p:cNvSpPr>
              <p:nvPr/>
            </p:nvSpPr>
            <p:spPr bwMode="auto">
              <a:xfrm>
                <a:off x="1003" y="298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2" name="Rectangle 348"/>
              <p:cNvSpPr>
                <a:spLocks noChangeArrowheads="1"/>
              </p:cNvSpPr>
              <p:nvPr/>
            </p:nvSpPr>
            <p:spPr bwMode="auto">
              <a:xfrm>
                <a:off x="1003" y="299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3" name="Rectangle 349"/>
              <p:cNvSpPr>
                <a:spLocks noChangeArrowheads="1"/>
              </p:cNvSpPr>
              <p:nvPr/>
            </p:nvSpPr>
            <p:spPr bwMode="auto">
              <a:xfrm>
                <a:off x="1010" y="298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4" name="Rectangle 350"/>
              <p:cNvSpPr>
                <a:spLocks noChangeArrowheads="1"/>
              </p:cNvSpPr>
              <p:nvPr/>
            </p:nvSpPr>
            <p:spPr bwMode="auto">
              <a:xfrm>
                <a:off x="1017" y="298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5" name="Rectangle 351"/>
              <p:cNvSpPr>
                <a:spLocks noChangeArrowheads="1"/>
              </p:cNvSpPr>
              <p:nvPr/>
            </p:nvSpPr>
            <p:spPr bwMode="auto">
              <a:xfrm>
                <a:off x="1017" y="298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6" name="Rectangle 352"/>
              <p:cNvSpPr>
                <a:spLocks noChangeArrowheads="1"/>
              </p:cNvSpPr>
              <p:nvPr/>
            </p:nvSpPr>
            <p:spPr bwMode="auto">
              <a:xfrm>
                <a:off x="1024" y="298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7" name="Rectangle 353"/>
              <p:cNvSpPr>
                <a:spLocks noChangeArrowheads="1"/>
              </p:cNvSpPr>
              <p:nvPr/>
            </p:nvSpPr>
            <p:spPr bwMode="auto">
              <a:xfrm>
                <a:off x="1031" y="2972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8" name="Rectangle 354"/>
              <p:cNvSpPr>
                <a:spLocks noChangeArrowheads="1"/>
              </p:cNvSpPr>
              <p:nvPr/>
            </p:nvSpPr>
            <p:spPr bwMode="auto">
              <a:xfrm>
                <a:off x="1031" y="296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79" name="Rectangle 355"/>
              <p:cNvSpPr>
                <a:spLocks noChangeArrowheads="1"/>
              </p:cNvSpPr>
              <p:nvPr/>
            </p:nvSpPr>
            <p:spPr bwMode="auto">
              <a:xfrm>
                <a:off x="1038" y="295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0" name="Rectangle 356"/>
              <p:cNvSpPr>
                <a:spLocks noChangeArrowheads="1"/>
              </p:cNvSpPr>
              <p:nvPr/>
            </p:nvSpPr>
            <p:spPr bwMode="auto">
              <a:xfrm>
                <a:off x="1045" y="294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1" name="Rectangle 357"/>
              <p:cNvSpPr>
                <a:spLocks noChangeArrowheads="1"/>
              </p:cNvSpPr>
              <p:nvPr/>
            </p:nvSpPr>
            <p:spPr bwMode="auto">
              <a:xfrm>
                <a:off x="1045" y="294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2" name="Rectangle 358"/>
              <p:cNvSpPr>
                <a:spLocks noChangeArrowheads="1"/>
              </p:cNvSpPr>
              <p:nvPr/>
            </p:nvSpPr>
            <p:spPr bwMode="auto">
              <a:xfrm>
                <a:off x="1052" y="294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3" name="Rectangle 359"/>
              <p:cNvSpPr>
                <a:spLocks noChangeArrowheads="1"/>
              </p:cNvSpPr>
              <p:nvPr/>
            </p:nvSpPr>
            <p:spPr bwMode="auto">
              <a:xfrm>
                <a:off x="1059" y="292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4" name="Rectangle 360"/>
              <p:cNvSpPr>
                <a:spLocks noChangeArrowheads="1"/>
              </p:cNvSpPr>
              <p:nvPr/>
            </p:nvSpPr>
            <p:spPr bwMode="auto">
              <a:xfrm>
                <a:off x="1059" y="293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5" name="Rectangle 361"/>
              <p:cNvSpPr>
                <a:spLocks noChangeArrowheads="1"/>
              </p:cNvSpPr>
              <p:nvPr/>
            </p:nvSpPr>
            <p:spPr bwMode="auto">
              <a:xfrm>
                <a:off x="1066" y="293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6" name="Rectangle 362"/>
              <p:cNvSpPr>
                <a:spLocks noChangeArrowheads="1"/>
              </p:cNvSpPr>
              <p:nvPr/>
            </p:nvSpPr>
            <p:spPr bwMode="auto">
              <a:xfrm>
                <a:off x="1073" y="293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7" name="Rectangle 363"/>
              <p:cNvSpPr>
                <a:spLocks noChangeArrowheads="1"/>
              </p:cNvSpPr>
              <p:nvPr/>
            </p:nvSpPr>
            <p:spPr bwMode="auto">
              <a:xfrm>
                <a:off x="1080" y="292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8" name="Rectangle 364"/>
              <p:cNvSpPr>
                <a:spLocks noChangeArrowheads="1"/>
              </p:cNvSpPr>
              <p:nvPr/>
            </p:nvSpPr>
            <p:spPr bwMode="auto">
              <a:xfrm>
                <a:off x="1080" y="290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89" name="Rectangle 365"/>
              <p:cNvSpPr>
                <a:spLocks noChangeArrowheads="1"/>
              </p:cNvSpPr>
              <p:nvPr/>
            </p:nvSpPr>
            <p:spPr bwMode="auto">
              <a:xfrm>
                <a:off x="1087" y="290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0" name="Rectangle 366"/>
              <p:cNvSpPr>
                <a:spLocks noChangeArrowheads="1"/>
              </p:cNvSpPr>
              <p:nvPr/>
            </p:nvSpPr>
            <p:spPr bwMode="auto">
              <a:xfrm>
                <a:off x="1094" y="289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1" name="Rectangle 367"/>
              <p:cNvSpPr>
                <a:spLocks noChangeArrowheads="1"/>
              </p:cNvSpPr>
              <p:nvPr/>
            </p:nvSpPr>
            <p:spPr bwMode="auto">
              <a:xfrm>
                <a:off x="1094" y="288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2" name="Rectangle 368"/>
              <p:cNvSpPr>
                <a:spLocks noChangeArrowheads="1"/>
              </p:cNvSpPr>
              <p:nvPr/>
            </p:nvSpPr>
            <p:spPr bwMode="auto">
              <a:xfrm>
                <a:off x="1101" y="288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3" name="Rectangle 369"/>
              <p:cNvSpPr>
                <a:spLocks noChangeArrowheads="1"/>
              </p:cNvSpPr>
              <p:nvPr/>
            </p:nvSpPr>
            <p:spPr bwMode="auto">
              <a:xfrm>
                <a:off x="1108" y="287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4" name="Rectangle 370"/>
              <p:cNvSpPr>
                <a:spLocks noChangeArrowheads="1"/>
              </p:cNvSpPr>
              <p:nvPr/>
            </p:nvSpPr>
            <p:spPr bwMode="auto">
              <a:xfrm>
                <a:off x="1108" y="286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5" name="Rectangle 371"/>
              <p:cNvSpPr>
                <a:spLocks noChangeArrowheads="1"/>
              </p:cNvSpPr>
              <p:nvPr/>
            </p:nvSpPr>
            <p:spPr bwMode="auto">
              <a:xfrm>
                <a:off x="1115" y="2854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6" name="Rectangle 372"/>
              <p:cNvSpPr>
                <a:spLocks noChangeArrowheads="1"/>
              </p:cNvSpPr>
              <p:nvPr/>
            </p:nvSpPr>
            <p:spPr bwMode="auto">
              <a:xfrm>
                <a:off x="1122" y="2854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7" name="Rectangle 373"/>
              <p:cNvSpPr>
                <a:spLocks noChangeArrowheads="1"/>
              </p:cNvSpPr>
              <p:nvPr/>
            </p:nvSpPr>
            <p:spPr bwMode="auto">
              <a:xfrm>
                <a:off x="1122" y="284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8" name="Rectangle 374"/>
              <p:cNvSpPr>
                <a:spLocks noChangeArrowheads="1"/>
              </p:cNvSpPr>
              <p:nvPr/>
            </p:nvSpPr>
            <p:spPr bwMode="auto">
              <a:xfrm>
                <a:off x="1129" y="283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799" name="Rectangle 375"/>
              <p:cNvSpPr>
                <a:spLocks noChangeArrowheads="1"/>
              </p:cNvSpPr>
              <p:nvPr/>
            </p:nvSpPr>
            <p:spPr bwMode="auto">
              <a:xfrm>
                <a:off x="1136" y="283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0" name="Rectangle 376"/>
              <p:cNvSpPr>
                <a:spLocks noChangeArrowheads="1"/>
              </p:cNvSpPr>
              <p:nvPr/>
            </p:nvSpPr>
            <p:spPr bwMode="auto">
              <a:xfrm>
                <a:off x="1136" y="282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1" name="Rectangle 377"/>
              <p:cNvSpPr>
                <a:spLocks noChangeArrowheads="1"/>
              </p:cNvSpPr>
              <p:nvPr/>
            </p:nvSpPr>
            <p:spPr bwMode="auto">
              <a:xfrm>
                <a:off x="1143" y="281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2" name="Rectangle 378"/>
              <p:cNvSpPr>
                <a:spLocks noChangeArrowheads="1"/>
              </p:cNvSpPr>
              <p:nvPr/>
            </p:nvSpPr>
            <p:spPr bwMode="auto">
              <a:xfrm>
                <a:off x="1150" y="280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3" name="Rectangle 379"/>
              <p:cNvSpPr>
                <a:spLocks noChangeArrowheads="1"/>
              </p:cNvSpPr>
              <p:nvPr/>
            </p:nvSpPr>
            <p:spPr bwMode="auto">
              <a:xfrm>
                <a:off x="1150" y="27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4" name="Rectangle 380"/>
              <p:cNvSpPr>
                <a:spLocks noChangeArrowheads="1"/>
              </p:cNvSpPr>
              <p:nvPr/>
            </p:nvSpPr>
            <p:spPr bwMode="auto">
              <a:xfrm>
                <a:off x="1157" y="277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5" name="Rectangle 381"/>
              <p:cNvSpPr>
                <a:spLocks noChangeArrowheads="1"/>
              </p:cNvSpPr>
              <p:nvPr/>
            </p:nvSpPr>
            <p:spPr bwMode="auto">
              <a:xfrm>
                <a:off x="1164" y="275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6" name="Rectangle 382"/>
              <p:cNvSpPr>
                <a:spLocks noChangeArrowheads="1"/>
              </p:cNvSpPr>
              <p:nvPr/>
            </p:nvSpPr>
            <p:spPr bwMode="auto">
              <a:xfrm>
                <a:off x="1171" y="274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7" name="Rectangle 383"/>
              <p:cNvSpPr>
                <a:spLocks noChangeArrowheads="1"/>
              </p:cNvSpPr>
              <p:nvPr/>
            </p:nvSpPr>
            <p:spPr bwMode="auto">
              <a:xfrm>
                <a:off x="1171" y="27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8" name="Rectangle 384"/>
              <p:cNvSpPr>
                <a:spLocks noChangeArrowheads="1"/>
              </p:cNvSpPr>
              <p:nvPr/>
            </p:nvSpPr>
            <p:spPr bwMode="auto">
              <a:xfrm>
                <a:off x="1178" y="272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09" name="Rectangle 385"/>
              <p:cNvSpPr>
                <a:spLocks noChangeArrowheads="1"/>
              </p:cNvSpPr>
              <p:nvPr/>
            </p:nvSpPr>
            <p:spPr bwMode="auto">
              <a:xfrm>
                <a:off x="1185" y="2712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0" name="Rectangle 386"/>
              <p:cNvSpPr>
                <a:spLocks noChangeArrowheads="1"/>
              </p:cNvSpPr>
              <p:nvPr/>
            </p:nvSpPr>
            <p:spPr bwMode="auto">
              <a:xfrm>
                <a:off x="1185" y="269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1" name="Rectangle 387"/>
              <p:cNvSpPr>
                <a:spLocks noChangeArrowheads="1"/>
              </p:cNvSpPr>
              <p:nvPr/>
            </p:nvSpPr>
            <p:spPr bwMode="auto">
              <a:xfrm>
                <a:off x="1192" y="268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2" name="Rectangle 388"/>
              <p:cNvSpPr>
                <a:spLocks noChangeArrowheads="1"/>
              </p:cNvSpPr>
              <p:nvPr/>
            </p:nvSpPr>
            <p:spPr bwMode="auto">
              <a:xfrm>
                <a:off x="1199" y="267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3" name="Rectangle 389"/>
              <p:cNvSpPr>
                <a:spLocks noChangeArrowheads="1"/>
              </p:cNvSpPr>
              <p:nvPr/>
            </p:nvSpPr>
            <p:spPr bwMode="auto">
              <a:xfrm>
                <a:off x="1199" y="266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4" name="Rectangle 390"/>
              <p:cNvSpPr>
                <a:spLocks noChangeArrowheads="1"/>
              </p:cNvSpPr>
              <p:nvPr/>
            </p:nvSpPr>
            <p:spPr bwMode="auto">
              <a:xfrm>
                <a:off x="1206" y="265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5" name="Rectangle 391"/>
              <p:cNvSpPr>
                <a:spLocks noChangeArrowheads="1"/>
              </p:cNvSpPr>
              <p:nvPr/>
            </p:nvSpPr>
            <p:spPr bwMode="auto">
              <a:xfrm>
                <a:off x="1213" y="264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6" name="Rectangle 392"/>
              <p:cNvSpPr>
                <a:spLocks noChangeArrowheads="1"/>
              </p:cNvSpPr>
              <p:nvPr/>
            </p:nvSpPr>
            <p:spPr bwMode="auto">
              <a:xfrm>
                <a:off x="1213" y="263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7" name="Rectangle 393"/>
              <p:cNvSpPr>
                <a:spLocks noChangeArrowheads="1"/>
              </p:cNvSpPr>
              <p:nvPr/>
            </p:nvSpPr>
            <p:spPr bwMode="auto">
              <a:xfrm>
                <a:off x="1220" y="260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8" name="Rectangle 394"/>
              <p:cNvSpPr>
                <a:spLocks noChangeArrowheads="1"/>
              </p:cNvSpPr>
              <p:nvPr/>
            </p:nvSpPr>
            <p:spPr bwMode="auto">
              <a:xfrm>
                <a:off x="1227" y="258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19" name="Rectangle 395"/>
              <p:cNvSpPr>
                <a:spLocks noChangeArrowheads="1"/>
              </p:cNvSpPr>
              <p:nvPr/>
            </p:nvSpPr>
            <p:spPr bwMode="auto">
              <a:xfrm>
                <a:off x="1227" y="257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0" name="Rectangle 396"/>
              <p:cNvSpPr>
                <a:spLocks noChangeArrowheads="1"/>
              </p:cNvSpPr>
              <p:nvPr/>
            </p:nvSpPr>
            <p:spPr bwMode="auto">
              <a:xfrm>
                <a:off x="1234" y="256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1" name="Rectangle 397"/>
              <p:cNvSpPr>
                <a:spLocks noChangeArrowheads="1"/>
              </p:cNvSpPr>
              <p:nvPr/>
            </p:nvSpPr>
            <p:spPr bwMode="auto">
              <a:xfrm>
                <a:off x="1241" y="254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2" name="Rectangle 398"/>
              <p:cNvSpPr>
                <a:spLocks noChangeArrowheads="1"/>
              </p:cNvSpPr>
              <p:nvPr/>
            </p:nvSpPr>
            <p:spPr bwMode="auto">
              <a:xfrm>
                <a:off x="1241" y="253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3" name="Rectangle 399"/>
              <p:cNvSpPr>
                <a:spLocks noChangeArrowheads="1"/>
              </p:cNvSpPr>
              <p:nvPr/>
            </p:nvSpPr>
            <p:spPr bwMode="auto">
              <a:xfrm>
                <a:off x="1248" y="252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4" name="Rectangle 400"/>
              <p:cNvSpPr>
                <a:spLocks noChangeArrowheads="1"/>
              </p:cNvSpPr>
              <p:nvPr/>
            </p:nvSpPr>
            <p:spPr bwMode="auto">
              <a:xfrm>
                <a:off x="1255" y="249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5" name="Rectangle 401"/>
              <p:cNvSpPr>
                <a:spLocks noChangeArrowheads="1"/>
              </p:cNvSpPr>
              <p:nvPr/>
            </p:nvSpPr>
            <p:spPr bwMode="auto">
              <a:xfrm>
                <a:off x="1255" y="248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6" name="Rectangle 402"/>
              <p:cNvSpPr>
                <a:spLocks noChangeArrowheads="1"/>
              </p:cNvSpPr>
              <p:nvPr/>
            </p:nvSpPr>
            <p:spPr bwMode="auto">
              <a:xfrm>
                <a:off x="1262" y="246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7" name="Rectangle 403"/>
              <p:cNvSpPr>
                <a:spLocks noChangeArrowheads="1"/>
              </p:cNvSpPr>
              <p:nvPr/>
            </p:nvSpPr>
            <p:spPr bwMode="auto">
              <a:xfrm>
                <a:off x="1269" y="245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8" name="Rectangle 404"/>
              <p:cNvSpPr>
                <a:spLocks noChangeArrowheads="1"/>
              </p:cNvSpPr>
              <p:nvPr/>
            </p:nvSpPr>
            <p:spPr bwMode="auto">
              <a:xfrm>
                <a:off x="1276" y="243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29" name="Rectangle 405"/>
              <p:cNvSpPr>
                <a:spLocks noChangeArrowheads="1"/>
              </p:cNvSpPr>
              <p:nvPr/>
            </p:nvSpPr>
            <p:spPr bwMode="auto">
              <a:xfrm>
                <a:off x="1276" y="242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0" name="Rectangle 406"/>
              <p:cNvSpPr>
                <a:spLocks noChangeArrowheads="1"/>
              </p:cNvSpPr>
              <p:nvPr/>
            </p:nvSpPr>
            <p:spPr bwMode="auto">
              <a:xfrm>
                <a:off x="1283" y="240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1" name="Rectangle 407"/>
              <p:cNvSpPr>
                <a:spLocks noChangeArrowheads="1"/>
              </p:cNvSpPr>
              <p:nvPr/>
            </p:nvSpPr>
            <p:spPr bwMode="auto">
              <a:xfrm>
                <a:off x="1290" y="238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2" name="Rectangle 408"/>
              <p:cNvSpPr>
                <a:spLocks noChangeArrowheads="1"/>
              </p:cNvSpPr>
              <p:nvPr/>
            </p:nvSpPr>
            <p:spPr bwMode="auto">
              <a:xfrm>
                <a:off x="1290" y="235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3" name="Rectangle 409"/>
              <p:cNvSpPr>
                <a:spLocks noChangeArrowheads="1"/>
              </p:cNvSpPr>
              <p:nvPr/>
            </p:nvSpPr>
            <p:spPr bwMode="auto">
              <a:xfrm>
                <a:off x="1297" y="233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3834" name="Group 410"/>
            <p:cNvGrpSpPr>
              <a:grpSpLocks/>
            </p:cNvGrpSpPr>
            <p:nvPr/>
          </p:nvGrpSpPr>
          <p:grpSpPr bwMode="auto">
            <a:xfrm>
              <a:off x="1304" y="1702"/>
              <a:ext cx="967" cy="1388"/>
              <a:chOff x="1304" y="1702"/>
              <a:chExt cx="967" cy="1388"/>
            </a:xfrm>
          </p:grpSpPr>
          <p:sp>
            <p:nvSpPr>
              <p:cNvPr id="103835" name="Rectangle 411"/>
              <p:cNvSpPr>
                <a:spLocks noChangeArrowheads="1"/>
              </p:cNvSpPr>
              <p:nvPr/>
            </p:nvSpPr>
            <p:spPr bwMode="auto">
              <a:xfrm>
                <a:off x="1304" y="231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6" name="Rectangle 412"/>
              <p:cNvSpPr>
                <a:spLocks noChangeArrowheads="1"/>
              </p:cNvSpPr>
              <p:nvPr/>
            </p:nvSpPr>
            <p:spPr bwMode="auto">
              <a:xfrm>
                <a:off x="1304" y="231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7" name="Rectangle 413"/>
              <p:cNvSpPr>
                <a:spLocks noChangeArrowheads="1"/>
              </p:cNvSpPr>
              <p:nvPr/>
            </p:nvSpPr>
            <p:spPr bwMode="auto">
              <a:xfrm>
                <a:off x="1311" y="228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8" name="Rectangle 414"/>
              <p:cNvSpPr>
                <a:spLocks noChangeArrowheads="1"/>
              </p:cNvSpPr>
              <p:nvPr/>
            </p:nvSpPr>
            <p:spPr bwMode="auto">
              <a:xfrm>
                <a:off x="1318" y="227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39" name="Rectangle 415"/>
              <p:cNvSpPr>
                <a:spLocks noChangeArrowheads="1"/>
              </p:cNvSpPr>
              <p:nvPr/>
            </p:nvSpPr>
            <p:spPr bwMode="auto">
              <a:xfrm>
                <a:off x="1318" y="225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0" name="Rectangle 416"/>
              <p:cNvSpPr>
                <a:spLocks noChangeArrowheads="1"/>
              </p:cNvSpPr>
              <p:nvPr/>
            </p:nvSpPr>
            <p:spPr bwMode="auto">
              <a:xfrm>
                <a:off x="1325" y="223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1" name="Rectangle 417"/>
              <p:cNvSpPr>
                <a:spLocks noChangeArrowheads="1"/>
              </p:cNvSpPr>
              <p:nvPr/>
            </p:nvSpPr>
            <p:spPr bwMode="auto">
              <a:xfrm>
                <a:off x="1332" y="221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2" name="Rectangle 418"/>
              <p:cNvSpPr>
                <a:spLocks noChangeArrowheads="1"/>
              </p:cNvSpPr>
              <p:nvPr/>
            </p:nvSpPr>
            <p:spPr bwMode="auto">
              <a:xfrm>
                <a:off x="1332" y="219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3" name="Rectangle 419"/>
              <p:cNvSpPr>
                <a:spLocks noChangeArrowheads="1"/>
              </p:cNvSpPr>
              <p:nvPr/>
            </p:nvSpPr>
            <p:spPr bwMode="auto">
              <a:xfrm>
                <a:off x="1339" y="218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4" name="Rectangle 420"/>
              <p:cNvSpPr>
                <a:spLocks noChangeArrowheads="1"/>
              </p:cNvSpPr>
              <p:nvPr/>
            </p:nvSpPr>
            <p:spPr bwMode="auto">
              <a:xfrm>
                <a:off x="1346" y="216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5" name="Rectangle 421"/>
              <p:cNvSpPr>
                <a:spLocks noChangeArrowheads="1"/>
              </p:cNvSpPr>
              <p:nvPr/>
            </p:nvSpPr>
            <p:spPr bwMode="auto">
              <a:xfrm>
                <a:off x="1346" y="214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6" name="Rectangle 422"/>
              <p:cNvSpPr>
                <a:spLocks noChangeArrowheads="1"/>
              </p:cNvSpPr>
              <p:nvPr/>
            </p:nvSpPr>
            <p:spPr bwMode="auto">
              <a:xfrm>
                <a:off x="1353" y="213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7" name="Rectangle 423"/>
              <p:cNvSpPr>
                <a:spLocks noChangeArrowheads="1"/>
              </p:cNvSpPr>
              <p:nvPr/>
            </p:nvSpPr>
            <p:spPr bwMode="auto">
              <a:xfrm>
                <a:off x="1360" y="212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8" name="Rectangle 424"/>
              <p:cNvSpPr>
                <a:spLocks noChangeArrowheads="1"/>
              </p:cNvSpPr>
              <p:nvPr/>
            </p:nvSpPr>
            <p:spPr bwMode="auto">
              <a:xfrm>
                <a:off x="1360" y="210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49" name="Rectangle 425"/>
              <p:cNvSpPr>
                <a:spLocks noChangeArrowheads="1"/>
              </p:cNvSpPr>
              <p:nvPr/>
            </p:nvSpPr>
            <p:spPr bwMode="auto">
              <a:xfrm>
                <a:off x="1367" y="208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0" name="Rectangle 426"/>
              <p:cNvSpPr>
                <a:spLocks noChangeArrowheads="1"/>
              </p:cNvSpPr>
              <p:nvPr/>
            </p:nvSpPr>
            <p:spPr bwMode="auto">
              <a:xfrm>
                <a:off x="1374" y="206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1" name="Rectangle 427"/>
              <p:cNvSpPr>
                <a:spLocks noChangeArrowheads="1"/>
              </p:cNvSpPr>
              <p:nvPr/>
            </p:nvSpPr>
            <p:spPr bwMode="auto">
              <a:xfrm>
                <a:off x="1381" y="204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2" name="Rectangle 428"/>
              <p:cNvSpPr>
                <a:spLocks noChangeArrowheads="1"/>
              </p:cNvSpPr>
              <p:nvPr/>
            </p:nvSpPr>
            <p:spPr bwMode="auto">
              <a:xfrm>
                <a:off x="1381" y="202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3" name="Rectangle 429"/>
              <p:cNvSpPr>
                <a:spLocks noChangeArrowheads="1"/>
              </p:cNvSpPr>
              <p:nvPr/>
            </p:nvSpPr>
            <p:spPr bwMode="auto">
              <a:xfrm>
                <a:off x="1388" y="201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4" name="Rectangle 430"/>
              <p:cNvSpPr>
                <a:spLocks noChangeArrowheads="1"/>
              </p:cNvSpPr>
              <p:nvPr/>
            </p:nvSpPr>
            <p:spPr bwMode="auto">
              <a:xfrm>
                <a:off x="1395" y="200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5" name="Rectangle 431"/>
              <p:cNvSpPr>
                <a:spLocks noChangeArrowheads="1"/>
              </p:cNvSpPr>
              <p:nvPr/>
            </p:nvSpPr>
            <p:spPr bwMode="auto">
              <a:xfrm>
                <a:off x="1395" y="198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6" name="Rectangle 432"/>
              <p:cNvSpPr>
                <a:spLocks noChangeArrowheads="1"/>
              </p:cNvSpPr>
              <p:nvPr/>
            </p:nvSpPr>
            <p:spPr bwMode="auto">
              <a:xfrm>
                <a:off x="1402" y="196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7" name="Rectangle 433"/>
              <p:cNvSpPr>
                <a:spLocks noChangeArrowheads="1"/>
              </p:cNvSpPr>
              <p:nvPr/>
            </p:nvSpPr>
            <p:spPr bwMode="auto">
              <a:xfrm>
                <a:off x="1409" y="193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8" name="Rectangle 434"/>
              <p:cNvSpPr>
                <a:spLocks noChangeArrowheads="1"/>
              </p:cNvSpPr>
              <p:nvPr/>
            </p:nvSpPr>
            <p:spPr bwMode="auto">
              <a:xfrm>
                <a:off x="1409" y="192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59" name="Rectangle 435"/>
              <p:cNvSpPr>
                <a:spLocks noChangeArrowheads="1"/>
              </p:cNvSpPr>
              <p:nvPr/>
            </p:nvSpPr>
            <p:spPr bwMode="auto">
              <a:xfrm>
                <a:off x="1416" y="191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0" name="Rectangle 436"/>
              <p:cNvSpPr>
                <a:spLocks noChangeArrowheads="1"/>
              </p:cNvSpPr>
              <p:nvPr/>
            </p:nvSpPr>
            <p:spPr bwMode="auto">
              <a:xfrm>
                <a:off x="1423" y="190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1" name="Rectangle 437"/>
              <p:cNvSpPr>
                <a:spLocks noChangeArrowheads="1"/>
              </p:cNvSpPr>
              <p:nvPr/>
            </p:nvSpPr>
            <p:spPr bwMode="auto">
              <a:xfrm>
                <a:off x="1423" y="1884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2" name="Rectangle 438"/>
              <p:cNvSpPr>
                <a:spLocks noChangeArrowheads="1"/>
              </p:cNvSpPr>
              <p:nvPr/>
            </p:nvSpPr>
            <p:spPr bwMode="auto">
              <a:xfrm>
                <a:off x="1430" y="187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3" name="Rectangle 439"/>
              <p:cNvSpPr>
                <a:spLocks noChangeArrowheads="1"/>
              </p:cNvSpPr>
              <p:nvPr/>
            </p:nvSpPr>
            <p:spPr bwMode="auto">
              <a:xfrm>
                <a:off x="1437" y="186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4" name="Rectangle 440"/>
              <p:cNvSpPr>
                <a:spLocks noChangeArrowheads="1"/>
              </p:cNvSpPr>
              <p:nvPr/>
            </p:nvSpPr>
            <p:spPr bwMode="auto">
              <a:xfrm>
                <a:off x="1437" y="185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5" name="Rectangle 441"/>
              <p:cNvSpPr>
                <a:spLocks noChangeArrowheads="1"/>
              </p:cNvSpPr>
              <p:nvPr/>
            </p:nvSpPr>
            <p:spPr bwMode="auto">
              <a:xfrm>
                <a:off x="1444" y="1837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6" name="Rectangle 442"/>
              <p:cNvSpPr>
                <a:spLocks noChangeArrowheads="1"/>
              </p:cNvSpPr>
              <p:nvPr/>
            </p:nvSpPr>
            <p:spPr bwMode="auto">
              <a:xfrm>
                <a:off x="1451" y="182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7" name="Rectangle 443"/>
              <p:cNvSpPr>
                <a:spLocks noChangeArrowheads="1"/>
              </p:cNvSpPr>
              <p:nvPr/>
            </p:nvSpPr>
            <p:spPr bwMode="auto">
              <a:xfrm>
                <a:off x="1451" y="182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8" name="Rectangle 444"/>
              <p:cNvSpPr>
                <a:spLocks noChangeArrowheads="1"/>
              </p:cNvSpPr>
              <p:nvPr/>
            </p:nvSpPr>
            <p:spPr bwMode="auto">
              <a:xfrm>
                <a:off x="1458" y="181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69" name="Rectangle 445"/>
              <p:cNvSpPr>
                <a:spLocks noChangeArrowheads="1"/>
              </p:cNvSpPr>
              <p:nvPr/>
            </p:nvSpPr>
            <p:spPr bwMode="auto">
              <a:xfrm>
                <a:off x="1465" y="180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0" name="Rectangle 446"/>
              <p:cNvSpPr>
                <a:spLocks noChangeArrowheads="1"/>
              </p:cNvSpPr>
              <p:nvPr/>
            </p:nvSpPr>
            <p:spPr bwMode="auto">
              <a:xfrm>
                <a:off x="1465" y="179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1" name="Rectangle 447"/>
              <p:cNvSpPr>
                <a:spLocks noChangeArrowheads="1"/>
              </p:cNvSpPr>
              <p:nvPr/>
            </p:nvSpPr>
            <p:spPr bwMode="auto">
              <a:xfrm>
                <a:off x="1472" y="178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2" name="Rectangle 448"/>
              <p:cNvSpPr>
                <a:spLocks noChangeArrowheads="1"/>
              </p:cNvSpPr>
              <p:nvPr/>
            </p:nvSpPr>
            <p:spPr bwMode="auto">
              <a:xfrm>
                <a:off x="1479" y="177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3" name="Rectangle 449"/>
              <p:cNvSpPr>
                <a:spLocks noChangeArrowheads="1"/>
              </p:cNvSpPr>
              <p:nvPr/>
            </p:nvSpPr>
            <p:spPr bwMode="auto">
              <a:xfrm>
                <a:off x="1486" y="177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4" name="Rectangle 450"/>
              <p:cNvSpPr>
                <a:spLocks noChangeArrowheads="1"/>
              </p:cNvSpPr>
              <p:nvPr/>
            </p:nvSpPr>
            <p:spPr bwMode="auto">
              <a:xfrm>
                <a:off x="1486" y="176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5" name="Rectangle 451"/>
              <p:cNvSpPr>
                <a:spLocks noChangeArrowheads="1"/>
              </p:cNvSpPr>
              <p:nvPr/>
            </p:nvSpPr>
            <p:spPr bwMode="auto">
              <a:xfrm>
                <a:off x="1493" y="175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6" name="Rectangle 452"/>
              <p:cNvSpPr>
                <a:spLocks noChangeArrowheads="1"/>
              </p:cNvSpPr>
              <p:nvPr/>
            </p:nvSpPr>
            <p:spPr bwMode="auto">
              <a:xfrm>
                <a:off x="1500" y="175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7" name="Rectangle 453"/>
              <p:cNvSpPr>
                <a:spLocks noChangeArrowheads="1"/>
              </p:cNvSpPr>
              <p:nvPr/>
            </p:nvSpPr>
            <p:spPr bwMode="auto">
              <a:xfrm>
                <a:off x="1500" y="174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8" name="Rectangle 454"/>
              <p:cNvSpPr>
                <a:spLocks noChangeArrowheads="1"/>
              </p:cNvSpPr>
              <p:nvPr/>
            </p:nvSpPr>
            <p:spPr bwMode="auto">
              <a:xfrm>
                <a:off x="1507" y="172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79" name="Rectangle 455"/>
              <p:cNvSpPr>
                <a:spLocks noChangeArrowheads="1"/>
              </p:cNvSpPr>
              <p:nvPr/>
            </p:nvSpPr>
            <p:spPr bwMode="auto">
              <a:xfrm>
                <a:off x="1514" y="171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0" name="Rectangle 456"/>
              <p:cNvSpPr>
                <a:spLocks noChangeArrowheads="1"/>
              </p:cNvSpPr>
              <p:nvPr/>
            </p:nvSpPr>
            <p:spPr bwMode="auto">
              <a:xfrm>
                <a:off x="1514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1" name="Rectangle 457"/>
              <p:cNvSpPr>
                <a:spLocks noChangeArrowheads="1"/>
              </p:cNvSpPr>
              <p:nvPr/>
            </p:nvSpPr>
            <p:spPr bwMode="auto">
              <a:xfrm>
                <a:off x="1521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2" name="Rectangle 458"/>
              <p:cNvSpPr>
                <a:spLocks noChangeArrowheads="1"/>
              </p:cNvSpPr>
              <p:nvPr/>
            </p:nvSpPr>
            <p:spPr bwMode="auto">
              <a:xfrm>
                <a:off x="1528" y="170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3" name="Rectangle 459"/>
              <p:cNvSpPr>
                <a:spLocks noChangeArrowheads="1"/>
              </p:cNvSpPr>
              <p:nvPr/>
            </p:nvSpPr>
            <p:spPr bwMode="auto">
              <a:xfrm>
                <a:off x="1528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4" name="Rectangle 460"/>
              <p:cNvSpPr>
                <a:spLocks noChangeArrowheads="1"/>
              </p:cNvSpPr>
              <p:nvPr/>
            </p:nvSpPr>
            <p:spPr bwMode="auto">
              <a:xfrm>
                <a:off x="1535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5" name="Rectangle 461"/>
              <p:cNvSpPr>
                <a:spLocks noChangeArrowheads="1"/>
              </p:cNvSpPr>
              <p:nvPr/>
            </p:nvSpPr>
            <p:spPr bwMode="auto">
              <a:xfrm>
                <a:off x="1542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6" name="Rectangle 462"/>
              <p:cNvSpPr>
                <a:spLocks noChangeArrowheads="1"/>
              </p:cNvSpPr>
              <p:nvPr/>
            </p:nvSpPr>
            <p:spPr bwMode="auto">
              <a:xfrm>
                <a:off x="1542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7" name="Rectangle 463"/>
              <p:cNvSpPr>
                <a:spLocks noChangeArrowheads="1"/>
              </p:cNvSpPr>
              <p:nvPr/>
            </p:nvSpPr>
            <p:spPr bwMode="auto">
              <a:xfrm>
                <a:off x="1549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8" name="Rectangle 464"/>
              <p:cNvSpPr>
                <a:spLocks noChangeArrowheads="1"/>
              </p:cNvSpPr>
              <p:nvPr/>
            </p:nvSpPr>
            <p:spPr bwMode="auto">
              <a:xfrm>
                <a:off x="1556" y="170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89" name="Rectangle 465"/>
              <p:cNvSpPr>
                <a:spLocks noChangeArrowheads="1"/>
              </p:cNvSpPr>
              <p:nvPr/>
            </p:nvSpPr>
            <p:spPr bwMode="auto">
              <a:xfrm>
                <a:off x="1556" y="170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0" name="Rectangle 466"/>
              <p:cNvSpPr>
                <a:spLocks noChangeArrowheads="1"/>
              </p:cNvSpPr>
              <p:nvPr/>
            </p:nvSpPr>
            <p:spPr bwMode="auto">
              <a:xfrm>
                <a:off x="1563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1" name="Rectangle 467"/>
              <p:cNvSpPr>
                <a:spLocks noChangeArrowheads="1"/>
              </p:cNvSpPr>
              <p:nvPr/>
            </p:nvSpPr>
            <p:spPr bwMode="auto">
              <a:xfrm>
                <a:off x="1570" y="170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2" name="Rectangle 468"/>
              <p:cNvSpPr>
                <a:spLocks noChangeArrowheads="1"/>
              </p:cNvSpPr>
              <p:nvPr/>
            </p:nvSpPr>
            <p:spPr bwMode="auto">
              <a:xfrm>
                <a:off x="1570" y="171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3" name="Rectangle 469"/>
              <p:cNvSpPr>
                <a:spLocks noChangeArrowheads="1"/>
              </p:cNvSpPr>
              <p:nvPr/>
            </p:nvSpPr>
            <p:spPr bwMode="auto">
              <a:xfrm>
                <a:off x="1577" y="171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4" name="Rectangle 470"/>
              <p:cNvSpPr>
                <a:spLocks noChangeArrowheads="1"/>
              </p:cNvSpPr>
              <p:nvPr/>
            </p:nvSpPr>
            <p:spPr bwMode="auto">
              <a:xfrm>
                <a:off x="1584" y="171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5" name="Rectangle 471"/>
              <p:cNvSpPr>
                <a:spLocks noChangeArrowheads="1"/>
              </p:cNvSpPr>
              <p:nvPr/>
            </p:nvSpPr>
            <p:spPr bwMode="auto">
              <a:xfrm>
                <a:off x="1591" y="172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6" name="Rectangle 472"/>
              <p:cNvSpPr>
                <a:spLocks noChangeArrowheads="1"/>
              </p:cNvSpPr>
              <p:nvPr/>
            </p:nvSpPr>
            <p:spPr bwMode="auto">
              <a:xfrm>
                <a:off x="1591" y="172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7" name="Rectangle 473"/>
              <p:cNvSpPr>
                <a:spLocks noChangeArrowheads="1"/>
              </p:cNvSpPr>
              <p:nvPr/>
            </p:nvSpPr>
            <p:spPr bwMode="auto">
              <a:xfrm>
                <a:off x="1598" y="173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8" name="Rectangle 474"/>
              <p:cNvSpPr>
                <a:spLocks noChangeArrowheads="1"/>
              </p:cNvSpPr>
              <p:nvPr/>
            </p:nvSpPr>
            <p:spPr bwMode="auto">
              <a:xfrm>
                <a:off x="1605" y="174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899" name="Rectangle 475"/>
              <p:cNvSpPr>
                <a:spLocks noChangeArrowheads="1"/>
              </p:cNvSpPr>
              <p:nvPr/>
            </p:nvSpPr>
            <p:spPr bwMode="auto">
              <a:xfrm>
                <a:off x="1605" y="175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0" name="Rectangle 476"/>
              <p:cNvSpPr>
                <a:spLocks noChangeArrowheads="1"/>
              </p:cNvSpPr>
              <p:nvPr/>
            </p:nvSpPr>
            <p:spPr bwMode="auto">
              <a:xfrm>
                <a:off x="1612" y="176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1" name="Rectangle 477"/>
              <p:cNvSpPr>
                <a:spLocks noChangeArrowheads="1"/>
              </p:cNvSpPr>
              <p:nvPr/>
            </p:nvSpPr>
            <p:spPr bwMode="auto">
              <a:xfrm>
                <a:off x="1619" y="177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2" name="Rectangle 478"/>
              <p:cNvSpPr>
                <a:spLocks noChangeArrowheads="1"/>
              </p:cNvSpPr>
              <p:nvPr/>
            </p:nvSpPr>
            <p:spPr bwMode="auto">
              <a:xfrm>
                <a:off x="1619" y="178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3" name="Rectangle 479"/>
              <p:cNvSpPr>
                <a:spLocks noChangeArrowheads="1"/>
              </p:cNvSpPr>
              <p:nvPr/>
            </p:nvSpPr>
            <p:spPr bwMode="auto">
              <a:xfrm>
                <a:off x="1626" y="178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4" name="Rectangle 480"/>
              <p:cNvSpPr>
                <a:spLocks noChangeArrowheads="1"/>
              </p:cNvSpPr>
              <p:nvPr/>
            </p:nvSpPr>
            <p:spPr bwMode="auto">
              <a:xfrm>
                <a:off x="1633" y="179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5" name="Rectangle 481"/>
              <p:cNvSpPr>
                <a:spLocks noChangeArrowheads="1"/>
              </p:cNvSpPr>
              <p:nvPr/>
            </p:nvSpPr>
            <p:spPr bwMode="auto">
              <a:xfrm>
                <a:off x="1633" y="181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6" name="Rectangle 482"/>
              <p:cNvSpPr>
                <a:spLocks noChangeArrowheads="1"/>
              </p:cNvSpPr>
              <p:nvPr/>
            </p:nvSpPr>
            <p:spPr bwMode="auto">
              <a:xfrm>
                <a:off x="1640" y="182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7" name="Rectangle 483"/>
              <p:cNvSpPr>
                <a:spLocks noChangeArrowheads="1"/>
              </p:cNvSpPr>
              <p:nvPr/>
            </p:nvSpPr>
            <p:spPr bwMode="auto">
              <a:xfrm>
                <a:off x="1647" y="1837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8" name="Rectangle 484"/>
              <p:cNvSpPr>
                <a:spLocks noChangeArrowheads="1"/>
              </p:cNvSpPr>
              <p:nvPr/>
            </p:nvSpPr>
            <p:spPr bwMode="auto">
              <a:xfrm>
                <a:off x="1647" y="185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09" name="Rectangle 485"/>
              <p:cNvSpPr>
                <a:spLocks noChangeArrowheads="1"/>
              </p:cNvSpPr>
              <p:nvPr/>
            </p:nvSpPr>
            <p:spPr bwMode="auto">
              <a:xfrm>
                <a:off x="1654" y="186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0" name="Rectangle 486"/>
              <p:cNvSpPr>
                <a:spLocks noChangeArrowheads="1"/>
              </p:cNvSpPr>
              <p:nvPr/>
            </p:nvSpPr>
            <p:spPr bwMode="auto">
              <a:xfrm>
                <a:off x="1661" y="1884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1" name="Rectangle 487"/>
              <p:cNvSpPr>
                <a:spLocks noChangeArrowheads="1"/>
              </p:cNvSpPr>
              <p:nvPr/>
            </p:nvSpPr>
            <p:spPr bwMode="auto">
              <a:xfrm>
                <a:off x="1661" y="1892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2" name="Rectangle 488"/>
              <p:cNvSpPr>
                <a:spLocks noChangeArrowheads="1"/>
              </p:cNvSpPr>
              <p:nvPr/>
            </p:nvSpPr>
            <p:spPr bwMode="auto">
              <a:xfrm>
                <a:off x="1668" y="190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3" name="Rectangle 489"/>
              <p:cNvSpPr>
                <a:spLocks noChangeArrowheads="1"/>
              </p:cNvSpPr>
              <p:nvPr/>
            </p:nvSpPr>
            <p:spPr bwMode="auto">
              <a:xfrm>
                <a:off x="1675" y="192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4" name="Rectangle 490"/>
              <p:cNvSpPr>
                <a:spLocks noChangeArrowheads="1"/>
              </p:cNvSpPr>
              <p:nvPr/>
            </p:nvSpPr>
            <p:spPr bwMode="auto">
              <a:xfrm>
                <a:off x="1682" y="194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5" name="Rectangle 491"/>
              <p:cNvSpPr>
                <a:spLocks noChangeArrowheads="1"/>
              </p:cNvSpPr>
              <p:nvPr/>
            </p:nvSpPr>
            <p:spPr bwMode="auto">
              <a:xfrm>
                <a:off x="1682" y="196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6" name="Rectangle 492"/>
              <p:cNvSpPr>
                <a:spLocks noChangeArrowheads="1"/>
              </p:cNvSpPr>
              <p:nvPr/>
            </p:nvSpPr>
            <p:spPr bwMode="auto">
              <a:xfrm>
                <a:off x="1689" y="197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7" name="Rectangle 493"/>
              <p:cNvSpPr>
                <a:spLocks noChangeArrowheads="1"/>
              </p:cNvSpPr>
              <p:nvPr/>
            </p:nvSpPr>
            <p:spPr bwMode="auto">
              <a:xfrm>
                <a:off x="1696" y="198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8" name="Rectangle 494"/>
              <p:cNvSpPr>
                <a:spLocks noChangeArrowheads="1"/>
              </p:cNvSpPr>
              <p:nvPr/>
            </p:nvSpPr>
            <p:spPr bwMode="auto">
              <a:xfrm>
                <a:off x="1696" y="200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19" name="Rectangle 495"/>
              <p:cNvSpPr>
                <a:spLocks noChangeArrowheads="1"/>
              </p:cNvSpPr>
              <p:nvPr/>
            </p:nvSpPr>
            <p:spPr bwMode="auto">
              <a:xfrm>
                <a:off x="1703" y="201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0" name="Rectangle 496"/>
              <p:cNvSpPr>
                <a:spLocks noChangeArrowheads="1"/>
              </p:cNvSpPr>
              <p:nvPr/>
            </p:nvSpPr>
            <p:spPr bwMode="auto">
              <a:xfrm>
                <a:off x="1710" y="2042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1" name="Rectangle 497"/>
              <p:cNvSpPr>
                <a:spLocks noChangeArrowheads="1"/>
              </p:cNvSpPr>
              <p:nvPr/>
            </p:nvSpPr>
            <p:spPr bwMode="auto">
              <a:xfrm>
                <a:off x="1710" y="206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2" name="Rectangle 498"/>
              <p:cNvSpPr>
                <a:spLocks noChangeArrowheads="1"/>
              </p:cNvSpPr>
              <p:nvPr/>
            </p:nvSpPr>
            <p:spPr bwMode="auto">
              <a:xfrm>
                <a:off x="1717" y="207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3" name="Rectangle 499"/>
              <p:cNvSpPr>
                <a:spLocks noChangeArrowheads="1"/>
              </p:cNvSpPr>
              <p:nvPr/>
            </p:nvSpPr>
            <p:spPr bwMode="auto">
              <a:xfrm>
                <a:off x="1724" y="207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4" name="Rectangle 500"/>
              <p:cNvSpPr>
                <a:spLocks noChangeArrowheads="1"/>
              </p:cNvSpPr>
              <p:nvPr/>
            </p:nvSpPr>
            <p:spPr bwMode="auto">
              <a:xfrm>
                <a:off x="1724" y="2097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5" name="Rectangle 501"/>
              <p:cNvSpPr>
                <a:spLocks noChangeArrowheads="1"/>
              </p:cNvSpPr>
              <p:nvPr/>
            </p:nvSpPr>
            <p:spPr bwMode="auto">
              <a:xfrm>
                <a:off x="1731" y="212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6" name="Rectangle 502"/>
              <p:cNvSpPr>
                <a:spLocks noChangeArrowheads="1"/>
              </p:cNvSpPr>
              <p:nvPr/>
            </p:nvSpPr>
            <p:spPr bwMode="auto">
              <a:xfrm>
                <a:off x="1738" y="213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7" name="Rectangle 503"/>
              <p:cNvSpPr>
                <a:spLocks noChangeArrowheads="1"/>
              </p:cNvSpPr>
              <p:nvPr/>
            </p:nvSpPr>
            <p:spPr bwMode="auto">
              <a:xfrm>
                <a:off x="1738" y="215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8" name="Rectangle 504"/>
              <p:cNvSpPr>
                <a:spLocks noChangeArrowheads="1"/>
              </p:cNvSpPr>
              <p:nvPr/>
            </p:nvSpPr>
            <p:spPr bwMode="auto">
              <a:xfrm>
                <a:off x="1745" y="216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29" name="Rectangle 505"/>
              <p:cNvSpPr>
                <a:spLocks noChangeArrowheads="1"/>
              </p:cNvSpPr>
              <p:nvPr/>
            </p:nvSpPr>
            <p:spPr bwMode="auto">
              <a:xfrm>
                <a:off x="1752" y="219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0" name="Rectangle 506"/>
              <p:cNvSpPr>
                <a:spLocks noChangeArrowheads="1"/>
              </p:cNvSpPr>
              <p:nvPr/>
            </p:nvSpPr>
            <p:spPr bwMode="auto">
              <a:xfrm>
                <a:off x="1752" y="220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1" name="Rectangle 507"/>
              <p:cNvSpPr>
                <a:spLocks noChangeArrowheads="1"/>
              </p:cNvSpPr>
              <p:nvPr/>
            </p:nvSpPr>
            <p:spPr bwMode="auto">
              <a:xfrm>
                <a:off x="1759" y="222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2" name="Rectangle 508"/>
              <p:cNvSpPr>
                <a:spLocks noChangeArrowheads="1"/>
              </p:cNvSpPr>
              <p:nvPr/>
            </p:nvSpPr>
            <p:spPr bwMode="auto">
              <a:xfrm>
                <a:off x="1766" y="223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3" name="Rectangle 509"/>
              <p:cNvSpPr>
                <a:spLocks noChangeArrowheads="1"/>
              </p:cNvSpPr>
              <p:nvPr/>
            </p:nvSpPr>
            <p:spPr bwMode="auto">
              <a:xfrm>
                <a:off x="1766" y="224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4" name="Rectangle 510"/>
              <p:cNvSpPr>
                <a:spLocks noChangeArrowheads="1"/>
              </p:cNvSpPr>
              <p:nvPr/>
            </p:nvSpPr>
            <p:spPr bwMode="auto">
              <a:xfrm>
                <a:off x="1773" y="226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5" name="Rectangle 511"/>
              <p:cNvSpPr>
                <a:spLocks noChangeArrowheads="1"/>
              </p:cNvSpPr>
              <p:nvPr/>
            </p:nvSpPr>
            <p:spPr bwMode="auto">
              <a:xfrm>
                <a:off x="1780" y="228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6" name="Rectangle 512"/>
              <p:cNvSpPr>
                <a:spLocks noChangeArrowheads="1"/>
              </p:cNvSpPr>
              <p:nvPr/>
            </p:nvSpPr>
            <p:spPr bwMode="auto">
              <a:xfrm>
                <a:off x="1787" y="2302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7" name="Rectangle 513"/>
              <p:cNvSpPr>
                <a:spLocks noChangeArrowheads="1"/>
              </p:cNvSpPr>
              <p:nvPr/>
            </p:nvSpPr>
            <p:spPr bwMode="auto">
              <a:xfrm>
                <a:off x="1787" y="231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8" name="Rectangle 514"/>
              <p:cNvSpPr>
                <a:spLocks noChangeArrowheads="1"/>
              </p:cNvSpPr>
              <p:nvPr/>
            </p:nvSpPr>
            <p:spPr bwMode="auto">
              <a:xfrm>
                <a:off x="1794" y="233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39" name="Rectangle 515"/>
              <p:cNvSpPr>
                <a:spLocks noChangeArrowheads="1"/>
              </p:cNvSpPr>
              <p:nvPr/>
            </p:nvSpPr>
            <p:spPr bwMode="auto">
              <a:xfrm>
                <a:off x="1801" y="235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0" name="Rectangle 516"/>
              <p:cNvSpPr>
                <a:spLocks noChangeArrowheads="1"/>
              </p:cNvSpPr>
              <p:nvPr/>
            </p:nvSpPr>
            <p:spPr bwMode="auto">
              <a:xfrm>
                <a:off x="1801" y="237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1" name="Rectangle 517"/>
              <p:cNvSpPr>
                <a:spLocks noChangeArrowheads="1"/>
              </p:cNvSpPr>
              <p:nvPr/>
            </p:nvSpPr>
            <p:spPr bwMode="auto">
              <a:xfrm>
                <a:off x="1808" y="238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2" name="Rectangle 518"/>
              <p:cNvSpPr>
                <a:spLocks noChangeArrowheads="1"/>
              </p:cNvSpPr>
              <p:nvPr/>
            </p:nvSpPr>
            <p:spPr bwMode="auto">
              <a:xfrm>
                <a:off x="1815" y="240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3" name="Rectangle 519"/>
              <p:cNvSpPr>
                <a:spLocks noChangeArrowheads="1"/>
              </p:cNvSpPr>
              <p:nvPr/>
            </p:nvSpPr>
            <p:spPr bwMode="auto">
              <a:xfrm>
                <a:off x="1815" y="242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4" name="Rectangle 520"/>
              <p:cNvSpPr>
                <a:spLocks noChangeArrowheads="1"/>
              </p:cNvSpPr>
              <p:nvPr/>
            </p:nvSpPr>
            <p:spPr bwMode="auto">
              <a:xfrm>
                <a:off x="1822" y="243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5" name="Rectangle 521"/>
              <p:cNvSpPr>
                <a:spLocks noChangeArrowheads="1"/>
              </p:cNvSpPr>
              <p:nvPr/>
            </p:nvSpPr>
            <p:spPr bwMode="auto">
              <a:xfrm>
                <a:off x="1829" y="245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6" name="Rectangle 522"/>
              <p:cNvSpPr>
                <a:spLocks noChangeArrowheads="1"/>
              </p:cNvSpPr>
              <p:nvPr/>
            </p:nvSpPr>
            <p:spPr bwMode="auto">
              <a:xfrm>
                <a:off x="1829" y="246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7" name="Rectangle 523"/>
              <p:cNvSpPr>
                <a:spLocks noChangeArrowheads="1"/>
              </p:cNvSpPr>
              <p:nvPr/>
            </p:nvSpPr>
            <p:spPr bwMode="auto">
              <a:xfrm>
                <a:off x="1836" y="247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8" name="Rectangle 524"/>
              <p:cNvSpPr>
                <a:spLocks noChangeArrowheads="1"/>
              </p:cNvSpPr>
              <p:nvPr/>
            </p:nvSpPr>
            <p:spPr bwMode="auto">
              <a:xfrm>
                <a:off x="1843" y="249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49" name="Rectangle 525"/>
              <p:cNvSpPr>
                <a:spLocks noChangeArrowheads="1"/>
              </p:cNvSpPr>
              <p:nvPr/>
            </p:nvSpPr>
            <p:spPr bwMode="auto">
              <a:xfrm>
                <a:off x="1843" y="249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0" name="Rectangle 526"/>
              <p:cNvSpPr>
                <a:spLocks noChangeArrowheads="1"/>
              </p:cNvSpPr>
              <p:nvPr/>
            </p:nvSpPr>
            <p:spPr bwMode="auto">
              <a:xfrm>
                <a:off x="1850" y="251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1" name="Rectangle 527"/>
              <p:cNvSpPr>
                <a:spLocks noChangeArrowheads="1"/>
              </p:cNvSpPr>
              <p:nvPr/>
            </p:nvSpPr>
            <p:spPr bwMode="auto">
              <a:xfrm>
                <a:off x="1857" y="253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2" name="Rectangle 528"/>
              <p:cNvSpPr>
                <a:spLocks noChangeArrowheads="1"/>
              </p:cNvSpPr>
              <p:nvPr/>
            </p:nvSpPr>
            <p:spPr bwMode="auto">
              <a:xfrm>
                <a:off x="1857" y="254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3" name="Rectangle 529"/>
              <p:cNvSpPr>
                <a:spLocks noChangeArrowheads="1"/>
              </p:cNvSpPr>
              <p:nvPr/>
            </p:nvSpPr>
            <p:spPr bwMode="auto">
              <a:xfrm>
                <a:off x="1864" y="257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4" name="Rectangle 530"/>
              <p:cNvSpPr>
                <a:spLocks noChangeArrowheads="1"/>
              </p:cNvSpPr>
              <p:nvPr/>
            </p:nvSpPr>
            <p:spPr bwMode="auto">
              <a:xfrm>
                <a:off x="1871" y="258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5" name="Rectangle 531"/>
              <p:cNvSpPr>
                <a:spLocks noChangeArrowheads="1"/>
              </p:cNvSpPr>
              <p:nvPr/>
            </p:nvSpPr>
            <p:spPr bwMode="auto">
              <a:xfrm>
                <a:off x="1871" y="259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6" name="Rectangle 532"/>
              <p:cNvSpPr>
                <a:spLocks noChangeArrowheads="1"/>
              </p:cNvSpPr>
              <p:nvPr/>
            </p:nvSpPr>
            <p:spPr bwMode="auto">
              <a:xfrm>
                <a:off x="1878" y="260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7" name="Rectangle 533"/>
              <p:cNvSpPr>
                <a:spLocks noChangeArrowheads="1"/>
              </p:cNvSpPr>
              <p:nvPr/>
            </p:nvSpPr>
            <p:spPr bwMode="auto">
              <a:xfrm>
                <a:off x="1885" y="260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8" name="Rectangle 534"/>
              <p:cNvSpPr>
                <a:spLocks noChangeArrowheads="1"/>
              </p:cNvSpPr>
              <p:nvPr/>
            </p:nvSpPr>
            <p:spPr bwMode="auto">
              <a:xfrm>
                <a:off x="1892" y="262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59" name="Rectangle 535"/>
              <p:cNvSpPr>
                <a:spLocks noChangeArrowheads="1"/>
              </p:cNvSpPr>
              <p:nvPr/>
            </p:nvSpPr>
            <p:spPr bwMode="auto">
              <a:xfrm>
                <a:off x="1892" y="264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0" name="Rectangle 536"/>
              <p:cNvSpPr>
                <a:spLocks noChangeArrowheads="1"/>
              </p:cNvSpPr>
              <p:nvPr/>
            </p:nvSpPr>
            <p:spPr bwMode="auto">
              <a:xfrm>
                <a:off x="1899" y="265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1" name="Rectangle 537"/>
              <p:cNvSpPr>
                <a:spLocks noChangeArrowheads="1"/>
              </p:cNvSpPr>
              <p:nvPr/>
            </p:nvSpPr>
            <p:spPr bwMode="auto">
              <a:xfrm>
                <a:off x="1906" y="267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2" name="Rectangle 538"/>
              <p:cNvSpPr>
                <a:spLocks noChangeArrowheads="1"/>
              </p:cNvSpPr>
              <p:nvPr/>
            </p:nvSpPr>
            <p:spPr bwMode="auto">
              <a:xfrm>
                <a:off x="1906" y="268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3" name="Rectangle 539"/>
              <p:cNvSpPr>
                <a:spLocks noChangeArrowheads="1"/>
              </p:cNvSpPr>
              <p:nvPr/>
            </p:nvSpPr>
            <p:spPr bwMode="auto">
              <a:xfrm>
                <a:off x="1913" y="269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4" name="Rectangle 540"/>
              <p:cNvSpPr>
                <a:spLocks noChangeArrowheads="1"/>
              </p:cNvSpPr>
              <p:nvPr/>
            </p:nvSpPr>
            <p:spPr bwMode="auto">
              <a:xfrm>
                <a:off x="1920" y="2712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5" name="Rectangle 541"/>
              <p:cNvSpPr>
                <a:spLocks noChangeArrowheads="1"/>
              </p:cNvSpPr>
              <p:nvPr/>
            </p:nvSpPr>
            <p:spPr bwMode="auto">
              <a:xfrm>
                <a:off x="1920" y="272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6" name="Rectangle 542"/>
              <p:cNvSpPr>
                <a:spLocks noChangeArrowheads="1"/>
              </p:cNvSpPr>
              <p:nvPr/>
            </p:nvSpPr>
            <p:spPr bwMode="auto">
              <a:xfrm>
                <a:off x="1927" y="27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7" name="Rectangle 543"/>
              <p:cNvSpPr>
                <a:spLocks noChangeArrowheads="1"/>
              </p:cNvSpPr>
              <p:nvPr/>
            </p:nvSpPr>
            <p:spPr bwMode="auto">
              <a:xfrm>
                <a:off x="1934" y="27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8" name="Rectangle 544"/>
              <p:cNvSpPr>
                <a:spLocks noChangeArrowheads="1"/>
              </p:cNvSpPr>
              <p:nvPr/>
            </p:nvSpPr>
            <p:spPr bwMode="auto">
              <a:xfrm>
                <a:off x="1934" y="274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69" name="Rectangle 545"/>
              <p:cNvSpPr>
                <a:spLocks noChangeArrowheads="1"/>
              </p:cNvSpPr>
              <p:nvPr/>
            </p:nvSpPr>
            <p:spPr bwMode="auto">
              <a:xfrm>
                <a:off x="1941" y="275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0" name="Rectangle 546"/>
              <p:cNvSpPr>
                <a:spLocks noChangeArrowheads="1"/>
              </p:cNvSpPr>
              <p:nvPr/>
            </p:nvSpPr>
            <p:spPr bwMode="auto">
              <a:xfrm>
                <a:off x="1948" y="2767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1" name="Rectangle 547"/>
              <p:cNvSpPr>
                <a:spLocks noChangeArrowheads="1"/>
              </p:cNvSpPr>
              <p:nvPr/>
            </p:nvSpPr>
            <p:spPr bwMode="auto">
              <a:xfrm>
                <a:off x="1948" y="277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2" name="Rectangle 548"/>
              <p:cNvSpPr>
                <a:spLocks noChangeArrowheads="1"/>
              </p:cNvSpPr>
              <p:nvPr/>
            </p:nvSpPr>
            <p:spPr bwMode="auto">
              <a:xfrm>
                <a:off x="1955" y="278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3" name="Rectangle 549"/>
              <p:cNvSpPr>
                <a:spLocks noChangeArrowheads="1"/>
              </p:cNvSpPr>
              <p:nvPr/>
            </p:nvSpPr>
            <p:spPr bwMode="auto">
              <a:xfrm>
                <a:off x="1962" y="27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4" name="Rectangle 550"/>
              <p:cNvSpPr>
                <a:spLocks noChangeArrowheads="1"/>
              </p:cNvSpPr>
              <p:nvPr/>
            </p:nvSpPr>
            <p:spPr bwMode="auto">
              <a:xfrm>
                <a:off x="1962" y="27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5" name="Rectangle 551"/>
              <p:cNvSpPr>
                <a:spLocks noChangeArrowheads="1"/>
              </p:cNvSpPr>
              <p:nvPr/>
            </p:nvSpPr>
            <p:spPr bwMode="auto">
              <a:xfrm>
                <a:off x="1969" y="280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6" name="Rectangle 552"/>
              <p:cNvSpPr>
                <a:spLocks noChangeArrowheads="1"/>
              </p:cNvSpPr>
              <p:nvPr/>
            </p:nvSpPr>
            <p:spPr bwMode="auto">
              <a:xfrm>
                <a:off x="1976" y="281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7" name="Rectangle 553"/>
              <p:cNvSpPr>
                <a:spLocks noChangeArrowheads="1"/>
              </p:cNvSpPr>
              <p:nvPr/>
            </p:nvSpPr>
            <p:spPr bwMode="auto">
              <a:xfrm>
                <a:off x="1976" y="283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8" name="Rectangle 554"/>
              <p:cNvSpPr>
                <a:spLocks noChangeArrowheads="1"/>
              </p:cNvSpPr>
              <p:nvPr/>
            </p:nvSpPr>
            <p:spPr bwMode="auto">
              <a:xfrm>
                <a:off x="1983" y="283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79" name="Rectangle 555"/>
              <p:cNvSpPr>
                <a:spLocks noChangeArrowheads="1"/>
              </p:cNvSpPr>
              <p:nvPr/>
            </p:nvSpPr>
            <p:spPr bwMode="auto">
              <a:xfrm>
                <a:off x="1990" y="284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0" name="Rectangle 556"/>
              <p:cNvSpPr>
                <a:spLocks noChangeArrowheads="1"/>
              </p:cNvSpPr>
              <p:nvPr/>
            </p:nvSpPr>
            <p:spPr bwMode="auto">
              <a:xfrm>
                <a:off x="1997" y="2846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1" name="Rectangle 557"/>
              <p:cNvSpPr>
                <a:spLocks noChangeArrowheads="1"/>
              </p:cNvSpPr>
              <p:nvPr/>
            </p:nvSpPr>
            <p:spPr bwMode="auto">
              <a:xfrm>
                <a:off x="1997" y="2854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2" name="Rectangle 558"/>
              <p:cNvSpPr>
                <a:spLocks noChangeArrowheads="1"/>
              </p:cNvSpPr>
              <p:nvPr/>
            </p:nvSpPr>
            <p:spPr bwMode="auto">
              <a:xfrm>
                <a:off x="2004" y="286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3" name="Rectangle 559"/>
              <p:cNvSpPr>
                <a:spLocks noChangeArrowheads="1"/>
              </p:cNvSpPr>
              <p:nvPr/>
            </p:nvSpPr>
            <p:spPr bwMode="auto">
              <a:xfrm>
                <a:off x="2011" y="287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4" name="Rectangle 560"/>
              <p:cNvSpPr>
                <a:spLocks noChangeArrowheads="1"/>
              </p:cNvSpPr>
              <p:nvPr/>
            </p:nvSpPr>
            <p:spPr bwMode="auto">
              <a:xfrm>
                <a:off x="2011" y="288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5" name="Rectangle 561"/>
              <p:cNvSpPr>
                <a:spLocks noChangeArrowheads="1"/>
              </p:cNvSpPr>
              <p:nvPr/>
            </p:nvSpPr>
            <p:spPr bwMode="auto">
              <a:xfrm>
                <a:off x="2018" y="288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6" name="Rectangle 562"/>
              <p:cNvSpPr>
                <a:spLocks noChangeArrowheads="1"/>
              </p:cNvSpPr>
              <p:nvPr/>
            </p:nvSpPr>
            <p:spPr bwMode="auto">
              <a:xfrm>
                <a:off x="2025" y="2893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7" name="Rectangle 563"/>
              <p:cNvSpPr>
                <a:spLocks noChangeArrowheads="1"/>
              </p:cNvSpPr>
              <p:nvPr/>
            </p:nvSpPr>
            <p:spPr bwMode="auto">
              <a:xfrm>
                <a:off x="2025" y="290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8" name="Rectangle 564"/>
              <p:cNvSpPr>
                <a:spLocks noChangeArrowheads="1"/>
              </p:cNvSpPr>
              <p:nvPr/>
            </p:nvSpPr>
            <p:spPr bwMode="auto">
              <a:xfrm>
                <a:off x="2032" y="290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89" name="Rectangle 565"/>
              <p:cNvSpPr>
                <a:spLocks noChangeArrowheads="1"/>
              </p:cNvSpPr>
              <p:nvPr/>
            </p:nvSpPr>
            <p:spPr bwMode="auto">
              <a:xfrm>
                <a:off x="2039" y="2917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0" name="Rectangle 566"/>
              <p:cNvSpPr>
                <a:spLocks noChangeArrowheads="1"/>
              </p:cNvSpPr>
              <p:nvPr/>
            </p:nvSpPr>
            <p:spPr bwMode="auto">
              <a:xfrm>
                <a:off x="2039" y="2917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1" name="Rectangle 567"/>
              <p:cNvSpPr>
                <a:spLocks noChangeArrowheads="1"/>
              </p:cNvSpPr>
              <p:nvPr/>
            </p:nvSpPr>
            <p:spPr bwMode="auto">
              <a:xfrm>
                <a:off x="2046" y="292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2" name="Rectangle 568"/>
              <p:cNvSpPr>
                <a:spLocks noChangeArrowheads="1"/>
              </p:cNvSpPr>
              <p:nvPr/>
            </p:nvSpPr>
            <p:spPr bwMode="auto">
              <a:xfrm>
                <a:off x="2053" y="2925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3" name="Rectangle 569"/>
              <p:cNvSpPr>
                <a:spLocks noChangeArrowheads="1"/>
              </p:cNvSpPr>
              <p:nvPr/>
            </p:nvSpPr>
            <p:spPr bwMode="auto">
              <a:xfrm>
                <a:off x="2053" y="293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4" name="Rectangle 570"/>
              <p:cNvSpPr>
                <a:spLocks noChangeArrowheads="1"/>
              </p:cNvSpPr>
              <p:nvPr/>
            </p:nvSpPr>
            <p:spPr bwMode="auto">
              <a:xfrm>
                <a:off x="2060" y="294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5" name="Rectangle 571"/>
              <p:cNvSpPr>
                <a:spLocks noChangeArrowheads="1"/>
              </p:cNvSpPr>
              <p:nvPr/>
            </p:nvSpPr>
            <p:spPr bwMode="auto">
              <a:xfrm>
                <a:off x="2067" y="294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6" name="Rectangle 572"/>
              <p:cNvSpPr>
                <a:spLocks noChangeArrowheads="1"/>
              </p:cNvSpPr>
              <p:nvPr/>
            </p:nvSpPr>
            <p:spPr bwMode="auto">
              <a:xfrm>
                <a:off x="2067" y="294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7" name="Rectangle 573"/>
              <p:cNvSpPr>
                <a:spLocks noChangeArrowheads="1"/>
              </p:cNvSpPr>
              <p:nvPr/>
            </p:nvSpPr>
            <p:spPr bwMode="auto">
              <a:xfrm>
                <a:off x="2074" y="294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8" name="Rectangle 574"/>
              <p:cNvSpPr>
                <a:spLocks noChangeArrowheads="1"/>
              </p:cNvSpPr>
              <p:nvPr/>
            </p:nvSpPr>
            <p:spPr bwMode="auto">
              <a:xfrm>
                <a:off x="2081" y="295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3999" name="Rectangle 575"/>
              <p:cNvSpPr>
                <a:spLocks noChangeArrowheads="1"/>
              </p:cNvSpPr>
              <p:nvPr/>
            </p:nvSpPr>
            <p:spPr bwMode="auto">
              <a:xfrm>
                <a:off x="2081" y="296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0" name="Rectangle 576"/>
              <p:cNvSpPr>
                <a:spLocks noChangeArrowheads="1"/>
              </p:cNvSpPr>
              <p:nvPr/>
            </p:nvSpPr>
            <p:spPr bwMode="auto">
              <a:xfrm>
                <a:off x="2088" y="296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1" name="Rectangle 577"/>
              <p:cNvSpPr>
                <a:spLocks noChangeArrowheads="1"/>
              </p:cNvSpPr>
              <p:nvPr/>
            </p:nvSpPr>
            <p:spPr bwMode="auto">
              <a:xfrm>
                <a:off x="2095" y="2972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2" name="Rectangle 578"/>
              <p:cNvSpPr>
                <a:spLocks noChangeArrowheads="1"/>
              </p:cNvSpPr>
              <p:nvPr/>
            </p:nvSpPr>
            <p:spPr bwMode="auto">
              <a:xfrm>
                <a:off x="2102" y="2980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3" name="Rectangle 579"/>
              <p:cNvSpPr>
                <a:spLocks noChangeArrowheads="1"/>
              </p:cNvSpPr>
              <p:nvPr/>
            </p:nvSpPr>
            <p:spPr bwMode="auto">
              <a:xfrm>
                <a:off x="2102" y="298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4" name="Rectangle 580"/>
              <p:cNvSpPr>
                <a:spLocks noChangeArrowheads="1"/>
              </p:cNvSpPr>
              <p:nvPr/>
            </p:nvSpPr>
            <p:spPr bwMode="auto">
              <a:xfrm>
                <a:off x="2109" y="2988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5" name="Rectangle 581"/>
              <p:cNvSpPr>
                <a:spLocks noChangeArrowheads="1"/>
              </p:cNvSpPr>
              <p:nvPr/>
            </p:nvSpPr>
            <p:spPr bwMode="auto">
              <a:xfrm>
                <a:off x="2116" y="299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6" name="Rectangle 582"/>
              <p:cNvSpPr>
                <a:spLocks noChangeArrowheads="1"/>
              </p:cNvSpPr>
              <p:nvPr/>
            </p:nvSpPr>
            <p:spPr bwMode="auto">
              <a:xfrm>
                <a:off x="2116" y="299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7" name="Rectangle 583"/>
              <p:cNvSpPr>
                <a:spLocks noChangeArrowheads="1"/>
              </p:cNvSpPr>
              <p:nvPr/>
            </p:nvSpPr>
            <p:spPr bwMode="auto">
              <a:xfrm>
                <a:off x="2123" y="299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8" name="Rectangle 584"/>
              <p:cNvSpPr>
                <a:spLocks noChangeArrowheads="1"/>
              </p:cNvSpPr>
              <p:nvPr/>
            </p:nvSpPr>
            <p:spPr bwMode="auto">
              <a:xfrm>
                <a:off x="2130" y="301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09" name="Rectangle 585"/>
              <p:cNvSpPr>
                <a:spLocks noChangeArrowheads="1"/>
              </p:cNvSpPr>
              <p:nvPr/>
            </p:nvSpPr>
            <p:spPr bwMode="auto">
              <a:xfrm>
                <a:off x="2130" y="3011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0" name="Rectangle 586"/>
              <p:cNvSpPr>
                <a:spLocks noChangeArrowheads="1"/>
              </p:cNvSpPr>
              <p:nvPr/>
            </p:nvSpPr>
            <p:spPr bwMode="auto">
              <a:xfrm>
                <a:off x="2137" y="3019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1" name="Rectangle 587"/>
              <p:cNvSpPr>
                <a:spLocks noChangeArrowheads="1"/>
              </p:cNvSpPr>
              <p:nvPr/>
            </p:nvSpPr>
            <p:spPr bwMode="auto">
              <a:xfrm>
                <a:off x="2144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2" name="Rectangle 588"/>
              <p:cNvSpPr>
                <a:spLocks noChangeArrowheads="1"/>
              </p:cNvSpPr>
              <p:nvPr/>
            </p:nvSpPr>
            <p:spPr bwMode="auto">
              <a:xfrm>
                <a:off x="2144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3" name="Rectangle 589"/>
              <p:cNvSpPr>
                <a:spLocks noChangeArrowheads="1"/>
              </p:cNvSpPr>
              <p:nvPr/>
            </p:nvSpPr>
            <p:spPr bwMode="auto">
              <a:xfrm>
                <a:off x="2151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4" name="Rectangle 590"/>
              <p:cNvSpPr>
                <a:spLocks noChangeArrowheads="1"/>
              </p:cNvSpPr>
              <p:nvPr/>
            </p:nvSpPr>
            <p:spPr bwMode="auto">
              <a:xfrm>
                <a:off x="2158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5" name="Rectangle 591"/>
              <p:cNvSpPr>
                <a:spLocks noChangeArrowheads="1"/>
              </p:cNvSpPr>
              <p:nvPr/>
            </p:nvSpPr>
            <p:spPr bwMode="auto">
              <a:xfrm>
                <a:off x="2158" y="3027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6" name="Rectangle 592"/>
              <p:cNvSpPr>
                <a:spLocks noChangeArrowheads="1"/>
              </p:cNvSpPr>
              <p:nvPr/>
            </p:nvSpPr>
            <p:spPr bwMode="auto">
              <a:xfrm>
                <a:off x="2165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7" name="Rectangle 593"/>
              <p:cNvSpPr>
                <a:spLocks noChangeArrowheads="1"/>
              </p:cNvSpPr>
              <p:nvPr/>
            </p:nvSpPr>
            <p:spPr bwMode="auto">
              <a:xfrm>
                <a:off x="2172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8" name="Rectangle 594"/>
              <p:cNvSpPr>
                <a:spLocks noChangeArrowheads="1"/>
              </p:cNvSpPr>
              <p:nvPr/>
            </p:nvSpPr>
            <p:spPr bwMode="auto">
              <a:xfrm>
                <a:off x="2172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19" name="Rectangle 595"/>
              <p:cNvSpPr>
                <a:spLocks noChangeArrowheads="1"/>
              </p:cNvSpPr>
              <p:nvPr/>
            </p:nvSpPr>
            <p:spPr bwMode="auto">
              <a:xfrm>
                <a:off x="2179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0" name="Rectangle 596"/>
              <p:cNvSpPr>
                <a:spLocks noChangeArrowheads="1"/>
              </p:cNvSpPr>
              <p:nvPr/>
            </p:nvSpPr>
            <p:spPr bwMode="auto">
              <a:xfrm>
                <a:off x="2186" y="3035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1" name="Rectangle 597"/>
              <p:cNvSpPr>
                <a:spLocks noChangeArrowheads="1"/>
              </p:cNvSpPr>
              <p:nvPr/>
            </p:nvSpPr>
            <p:spPr bwMode="auto">
              <a:xfrm>
                <a:off x="2186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2" name="Rectangle 598"/>
              <p:cNvSpPr>
                <a:spLocks noChangeArrowheads="1"/>
              </p:cNvSpPr>
              <p:nvPr/>
            </p:nvSpPr>
            <p:spPr bwMode="auto">
              <a:xfrm>
                <a:off x="2193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3" name="Rectangle 599"/>
              <p:cNvSpPr>
                <a:spLocks noChangeArrowheads="1"/>
              </p:cNvSpPr>
              <p:nvPr/>
            </p:nvSpPr>
            <p:spPr bwMode="auto">
              <a:xfrm>
                <a:off x="2200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4" name="Rectangle 600"/>
              <p:cNvSpPr>
                <a:spLocks noChangeArrowheads="1"/>
              </p:cNvSpPr>
              <p:nvPr/>
            </p:nvSpPr>
            <p:spPr bwMode="auto">
              <a:xfrm>
                <a:off x="2207" y="3051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5" name="Rectangle 601"/>
              <p:cNvSpPr>
                <a:spLocks noChangeArrowheads="1"/>
              </p:cNvSpPr>
              <p:nvPr/>
            </p:nvSpPr>
            <p:spPr bwMode="auto">
              <a:xfrm>
                <a:off x="2207" y="3043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6" name="Rectangle 602"/>
              <p:cNvSpPr>
                <a:spLocks noChangeArrowheads="1"/>
              </p:cNvSpPr>
              <p:nvPr/>
            </p:nvSpPr>
            <p:spPr bwMode="auto">
              <a:xfrm>
                <a:off x="2214" y="3043"/>
                <a:ext cx="22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7" name="Rectangle 603"/>
              <p:cNvSpPr>
                <a:spLocks noChangeArrowheads="1"/>
              </p:cNvSpPr>
              <p:nvPr/>
            </p:nvSpPr>
            <p:spPr bwMode="auto">
              <a:xfrm>
                <a:off x="2221" y="3051"/>
                <a:ext cx="22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8" name="Rectangle 604"/>
              <p:cNvSpPr>
                <a:spLocks noChangeArrowheads="1"/>
              </p:cNvSpPr>
              <p:nvPr/>
            </p:nvSpPr>
            <p:spPr bwMode="auto">
              <a:xfrm>
                <a:off x="2221" y="3043"/>
                <a:ext cx="22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29" name="Rectangle 605"/>
              <p:cNvSpPr>
                <a:spLocks noChangeArrowheads="1"/>
              </p:cNvSpPr>
              <p:nvPr/>
            </p:nvSpPr>
            <p:spPr bwMode="auto">
              <a:xfrm>
                <a:off x="2228" y="3059"/>
                <a:ext cx="22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0" name="Rectangle 606"/>
              <p:cNvSpPr>
                <a:spLocks noChangeArrowheads="1"/>
              </p:cNvSpPr>
              <p:nvPr/>
            </p:nvSpPr>
            <p:spPr bwMode="auto">
              <a:xfrm>
                <a:off x="2236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1" name="Rectangle 607"/>
              <p:cNvSpPr>
                <a:spLocks noChangeArrowheads="1"/>
              </p:cNvSpPr>
              <p:nvPr/>
            </p:nvSpPr>
            <p:spPr bwMode="auto">
              <a:xfrm>
                <a:off x="2236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2" name="Rectangle 608"/>
              <p:cNvSpPr>
                <a:spLocks noChangeArrowheads="1"/>
              </p:cNvSpPr>
              <p:nvPr/>
            </p:nvSpPr>
            <p:spPr bwMode="auto">
              <a:xfrm>
                <a:off x="2243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3" name="Rectangle 609"/>
              <p:cNvSpPr>
                <a:spLocks noChangeArrowheads="1"/>
              </p:cNvSpPr>
              <p:nvPr/>
            </p:nvSpPr>
            <p:spPr bwMode="auto">
              <a:xfrm>
                <a:off x="2250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4" name="Rectangle 610"/>
              <p:cNvSpPr>
                <a:spLocks noChangeArrowheads="1"/>
              </p:cNvSpPr>
              <p:nvPr/>
            </p:nvSpPr>
            <p:spPr bwMode="auto">
              <a:xfrm>
                <a:off x="2250" y="3059"/>
                <a:ext cx="21" cy="23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4035" name="Group 611"/>
            <p:cNvGrpSpPr>
              <a:grpSpLocks/>
            </p:cNvGrpSpPr>
            <p:nvPr/>
          </p:nvGrpSpPr>
          <p:grpSpPr bwMode="auto">
            <a:xfrm>
              <a:off x="715" y="2964"/>
              <a:ext cx="2375" cy="158"/>
              <a:chOff x="715" y="2964"/>
              <a:chExt cx="2375" cy="158"/>
            </a:xfrm>
          </p:grpSpPr>
          <p:sp>
            <p:nvSpPr>
              <p:cNvPr id="104036" name="Rectangle 612"/>
              <p:cNvSpPr>
                <a:spLocks noChangeArrowheads="1"/>
              </p:cNvSpPr>
              <p:nvPr/>
            </p:nvSpPr>
            <p:spPr bwMode="auto">
              <a:xfrm>
                <a:off x="2257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7" name="Rectangle 613"/>
              <p:cNvSpPr>
                <a:spLocks noChangeArrowheads="1"/>
              </p:cNvSpPr>
              <p:nvPr/>
            </p:nvSpPr>
            <p:spPr bwMode="auto">
              <a:xfrm>
                <a:off x="2264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8" name="Rectangle 614"/>
              <p:cNvSpPr>
                <a:spLocks noChangeArrowheads="1"/>
              </p:cNvSpPr>
              <p:nvPr/>
            </p:nvSpPr>
            <p:spPr bwMode="auto">
              <a:xfrm>
                <a:off x="2264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39" name="Rectangle 615"/>
              <p:cNvSpPr>
                <a:spLocks noChangeArrowheads="1"/>
              </p:cNvSpPr>
              <p:nvPr/>
            </p:nvSpPr>
            <p:spPr bwMode="auto">
              <a:xfrm>
                <a:off x="2271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0" name="Rectangle 616"/>
              <p:cNvSpPr>
                <a:spLocks noChangeArrowheads="1"/>
              </p:cNvSpPr>
              <p:nvPr/>
            </p:nvSpPr>
            <p:spPr bwMode="auto">
              <a:xfrm>
                <a:off x="2278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1" name="Rectangle 617"/>
              <p:cNvSpPr>
                <a:spLocks noChangeArrowheads="1"/>
              </p:cNvSpPr>
              <p:nvPr/>
            </p:nvSpPr>
            <p:spPr bwMode="auto">
              <a:xfrm>
                <a:off x="2278" y="3066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2" name="Rectangle 618"/>
              <p:cNvSpPr>
                <a:spLocks noChangeArrowheads="1"/>
              </p:cNvSpPr>
              <p:nvPr/>
            </p:nvSpPr>
            <p:spPr bwMode="auto">
              <a:xfrm>
                <a:off x="2285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3" name="Rectangle 619"/>
              <p:cNvSpPr>
                <a:spLocks noChangeArrowheads="1"/>
              </p:cNvSpPr>
              <p:nvPr/>
            </p:nvSpPr>
            <p:spPr bwMode="auto">
              <a:xfrm>
                <a:off x="2292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4" name="Rectangle 620"/>
              <p:cNvSpPr>
                <a:spLocks noChangeArrowheads="1"/>
              </p:cNvSpPr>
              <p:nvPr/>
            </p:nvSpPr>
            <p:spPr bwMode="auto">
              <a:xfrm>
                <a:off x="2299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5" name="Rectangle 621"/>
              <p:cNvSpPr>
                <a:spLocks noChangeArrowheads="1"/>
              </p:cNvSpPr>
              <p:nvPr/>
            </p:nvSpPr>
            <p:spPr bwMode="auto">
              <a:xfrm>
                <a:off x="2299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6" name="Rectangle 622"/>
              <p:cNvSpPr>
                <a:spLocks noChangeArrowheads="1"/>
              </p:cNvSpPr>
              <p:nvPr/>
            </p:nvSpPr>
            <p:spPr bwMode="auto">
              <a:xfrm>
                <a:off x="2306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7" name="Rectangle 623"/>
              <p:cNvSpPr>
                <a:spLocks noChangeArrowheads="1"/>
              </p:cNvSpPr>
              <p:nvPr/>
            </p:nvSpPr>
            <p:spPr bwMode="auto">
              <a:xfrm>
                <a:off x="2313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8" name="Rectangle 624"/>
              <p:cNvSpPr>
                <a:spLocks noChangeArrowheads="1"/>
              </p:cNvSpPr>
              <p:nvPr/>
            </p:nvSpPr>
            <p:spPr bwMode="auto">
              <a:xfrm>
                <a:off x="2313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49" name="Rectangle 625"/>
              <p:cNvSpPr>
                <a:spLocks noChangeArrowheads="1"/>
              </p:cNvSpPr>
              <p:nvPr/>
            </p:nvSpPr>
            <p:spPr bwMode="auto">
              <a:xfrm>
                <a:off x="2320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0" name="Rectangle 626"/>
              <p:cNvSpPr>
                <a:spLocks noChangeArrowheads="1"/>
              </p:cNvSpPr>
              <p:nvPr/>
            </p:nvSpPr>
            <p:spPr bwMode="auto">
              <a:xfrm>
                <a:off x="2327" y="3074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1" name="Rectangle 627"/>
              <p:cNvSpPr>
                <a:spLocks noChangeArrowheads="1"/>
              </p:cNvSpPr>
              <p:nvPr/>
            </p:nvSpPr>
            <p:spPr bwMode="auto">
              <a:xfrm>
                <a:off x="2327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2" name="Rectangle 628"/>
              <p:cNvSpPr>
                <a:spLocks noChangeArrowheads="1"/>
              </p:cNvSpPr>
              <p:nvPr/>
            </p:nvSpPr>
            <p:spPr bwMode="auto">
              <a:xfrm>
                <a:off x="2334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3" name="Rectangle 629"/>
              <p:cNvSpPr>
                <a:spLocks noChangeArrowheads="1"/>
              </p:cNvSpPr>
              <p:nvPr/>
            </p:nvSpPr>
            <p:spPr bwMode="auto">
              <a:xfrm>
                <a:off x="2341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4" name="Rectangle 630"/>
              <p:cNvSpPr>
                <a:spLocks noChangeArrowheads="1"/>
              </p:cNvSpPr>
              <p:nvPr/>
            </p:nvSpPr>
            <p:spPr bwMode="auto">
              <a:xfrm>
                <a:off x="2341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5" name="Rectangle 631"/>
              <p:cNvSpPr>
                <a:spLocks noChangeArrowheads="1"/>
              </p:cNvSpPr>
              <p:nvPr/>
            </p:nvSpPr>
            <p:spPr bwMode="auto">
              <a:xfrm>
                <a:off x="2348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6" name="Rectangle 632"/>
              <p:cNvSpPr>
                <a:spLocks noChangeArrowheads="1"/>
              </p:cNvSpPr>
              <p:nvPr/>
            </p:nvSpPr>
            <p:spPr bwMode="auto">
              <a:xfrm>
                <a:off x="2355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7" name="Rectangle 633"/>
              <p:cNvSpPr>
                <a:spLocks noChangeArrowheads="1"/>
              </p:cNvSpPr>
              <p:nvPr/>
            </p:nvSpPr>
            <p:spPr bwMode="auto">
              <a:xfrm>
                <a:off x="2355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8" name="Rectangle 634"/>
              <p:cNvSpPr>
                <a:spLocks noChangeArrowheads="1"/>
              </p:cNvSpPr>
              <p:nvPr/>
            </p:nvSpPr>
            <p:spPr bwMode="auto">
              <a:xfrm>
                <a:off x="2362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59" name="Rectangle 635"/>
              <p:cNvSpPr>
                <a:spLocks noChangeArrowheads="1"/>
              </p:cNvSpPr>
              <p:nvPr/>
            </p:nvSpPr>
            <p:spPr bwMode="auto">
              <a:xfrm>
                <a:off x="2369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0" name="Rectangle 636"/>
              <p:cNvSpPr>
                <a:spLocks noChangeArrowheads="1"/>
              </p:cNvSpPr>
              <p:nvPr/>
            </p:nvSpPr>
            <p:spPr bwMode="auto">
              <a:xfrm>
                <a:off x="2369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1" name="Rectangle 637"/>
              <p:cNvSpPr>
                <a:spLocks noChangeArrowheads="1"/>
              </p:cNvSpPr>
              <p:nvPr/>
            </p:nvSpPr>
            <p:spPr bwMode="auto">
              <a:xfrm>
                <a:off x="2376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2" name="Rectangle 638"/>
              <p:cNvSpPr>
                <a:spLocks noChangeArrowheads="1"/>
              </p:cNvSpPr>
              <p:nvPr/>
            </p:nvSpPr>
            <p:spPr bwMode="auto">
              <a:xfrm>
                <a:off x="2383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3" name="Rectangle 639"/>
              <p:cNvSpPr>
                <a:spLocks noChangeArrowheads="1"/>
              </p:cNvSpPr>
              <p:nvPr/>
            </p:nvSpPr>
            <p:spPr bwMode="auto">
              <a:xfrm>
                <a:off x="2383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4" name="Rectangle 640"/>
              <p:cNvSpPr>
                <a:spLocks noChangeArrowheads="1"/>
              </p:cNvSpPr>
              <p:nvPr/>
            </p:nvSpPr>
            <p:spPr bwMode="auto">
              <a:xfrm>
                <a:off x="2390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5" name="Rectangle 641"/>
              <p:cNvSpPr>
                <a:spLocks noChangeArrowheads="1"/>
              </p:cNvSpPr>
              <p:nvPr/>
            </p:nvSpPr>
            <p:spPr bwMode="auto">
              <a:xfrm>
                <a:off x="2397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6" name="Rectangle 642"/>
              <p:cNvSpPr>
                <a:spLocks noChangeArrowheads="1"/>
              </p:cNvSpPr>
              <p:nvPr/>
            </p:nvSpPr>
            <p:spPr bwMode="auto">
              <a:xfrm>
                <a:off x="2404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7" name="Rectangle 643"/>
              <p:cNvSpPr>
                <a:spLocks noChangeArrowheads="1"/>
              </p:cNvSpPr>
              <p:nvPr/>
            </p:nvSpPr>
            <p:spPr bwMode="auto">
              <a:xfrm>
                <a:off x="2404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8" name="Rectangle 644"/>
              <p:cNvSpPr>
                <a:spLocks noChangeArrowheads="1"/>
              </p:cNvSpPr>
              <p:nvPr/>
            </p:nvSpPr>
            <p:spPr bwMode="auto">
              <a:xfrm>
                <a:off x="2411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69" name="Rectangle 645"/>
              <p:cNvSpPr>
                <a:spLocks noChangeArrowheads="1"/>
              </p:cNvSpPr>
              <p:nvPr/>
            </p:nvSpPr>
            <p:spPr bwMode="auto">
              <a:xfrm>
                <a:off x="2418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0" name="Rectangle 646"/>
              <p:cNvSpPr>
                <a:spLocks noChangeArrowheads="1"/>
              </p:cNvSpPr>
              <p:nvPr/>
            </p:nvSpPr>
            <p:spPr bwMode="auto">
              <a:xfrm>
                <a:off x="2418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1" name="Rectangle 647"/>
              <p:cNvSpPr>
                <a:spLocks noChangeArrowheads="1"/>
              </p:cNvSpPr>
              <p:nvPr/>
            </p:nvSpPr>
            <p:spPr bwMode="auto">
              <a:xfrm>
                <a:off x="2425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2" name="Rectangle 648"/>
              <p:cNvSpPr>
                <a:spLocks noChangeArrowheads="1"/>
              </p:cNvSpPr>
              <p:nvPr/>
            </p:nvSpPr>
            <p:spPr bwMode="auto">
              <a:xfrm>
                <a:off x="2432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3" name="Rectangle 649"/>
              <p:cNvSpPr>
                <a:spLocks noChangeArrowheads="1"/>
              </p:cNvSpPr>
              <p:nvPr/>
            </p:nvSpPr>
            <p:spPr bwMode="auto">
              <a:xfrm>
                <a:off x="2432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4" name="Rectangle 650"/>
              <p:cNvSpPr>
                <a:spLocks noChangeArrowheads="1"/>
              </p:cNvSpPr>
              <p:nvPr/>
            </p:nvSpPr>
            <p:spPr bwMode="auto">
              <a:xfrm>
                <a:off x="2439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5" name="Rectangle 651"/>
              <p:cNvSpPr>
                <a:spLocks noChangeArrowheads="1"/>
              </p:cNvSpPr>
              <p:nvPr/>
            </p:nvSpPr>
            <p:spPr bwMode="auto">
              <a:xfrm>
                <a:off x="244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6" name="Rectangle 652"/>
              <p:cNvSpPr>
                <a:spLocks noChangeArrowheads="1"/>
              </p:cNvSpPr>
              <p:nvPr/>
            </p:nvSpPr>
            <p:spPr bwMode="auto">
              <a:xfrm>
                <a:off x="244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7" name="Rectangle 653"/>
              <p:cNvSpPr>
                <a:spLocks noChangeArrowheads="1"/>
              </p:cNvSpPr>
              <p:nvPr/>
            </p:nvSpPr>
            <p:spPr bwMode="auto">
              <a:xfrm>
                <a:off x="2453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8" name="Rectangle 654"/>
              <p:cNvSpPr>
                <a:spLocks noChangeArrowheads="1"/>
              </p:cNvSpPr>
              <p:nvPr/>
            </p:nvSpPr>
            <p:spPr bwMode="auto">
              <a:xfrm>
                <a:off x="2460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79" name="Rectangle 655"/>
              <p:cNvSpPr>
                <a:spLocks noChangeArrowheads="1"/>
              </p:cNvSpPr>
              <p:nvPr/>
            </p:nvSpPr>
            <p:spPr bwMode="auto">
              <a:xfrm>
                <a:off x="2460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0" name="Rectangle 656"/>
              <p:cNvSpPr>
                <a:spLocks noChangeArrowheads="1"/>
              </p:cNvSpPr>
              <p:nvPr/>
            </p:nvSpPr>
            <p:spPr bwMode="auto">
              <a:xfrm>
                <a:off x="2467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1" name="Rectangle 657"/>
              <p:cNvSpPr>
                <a:spLocks noChangeArrowheads="1"/>
              </p:cNvSpPr>
              <p:nvPr/>
            </p:nvSpPr>
            <p:spPr bwMode="auto">
              <a:xfrm>
                <a:off x="2474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2" name="Rectangle 658"/>
              <p:cNvSpPr>
                <a:spLocks noChangeArrowheads="1"/>
              </p:cNvSpPr>
              <p:nvPr/>
            </p:nvSpPr>
            <p:spPr bwMode="auto">
              <a:xfrm>
                <a:off x="2474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3" name="Rectangle 659"/>
              <p:cNvSpPr>
                <a:spLocks noChangeArrowheads="1"/>
              </p:cNvSpPr>
              <p:nvPr/>
            </p:nvSpPr>
            <p:spPr bwMode="auto">
              <a:xfrm>
                <a:off x="2481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4" name="Rectangle 660"/>
              <p:cNvSpPr>
                <a:spLocks noChangeArrowheads="1"/>
              </p:cNvSpPr>
              <p:nvPr/>
            </p:nvSpPr>
            <p:spPr bwMode="auto">
              <a:xfrm>
                <a:off x="2488" y="3082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5" name="Rectangle 661"/>
              <p:cNvSpPr>
                <a:spLocks noChangeArrowheads="1"/>
              </p:cNvSpPr>
              <p:nvPr/>
            </p:nvSpPr>
            <p:spPr bwMode="auto">
              <a:xfrm>
                <a:off x="2488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6" name="Rectangle 662"/>
              <p:cNvSpPr>
                <a:spLocks noChangeArrowheads="1"/>
              </p:cNvSpPr>
              <p:nvPr/>
            </p:nvSpPr>
            <p:spPr bwMode="auto">
              <a:xfrm>
                <a:off x="2495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7" name="Rectangle 663"/>
              <p:cNvSpPr>
                <a:spLocks noChangeArrowheads="1"/>
              </p:cNvSpPr>
              <p:nvPr/>
            </p:nvSpPr>
            <p:spPr bwMode="auto">
              <a:xfrm>
                <a:off x="2502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8" name="Rectangle 664"/>
              <p:cNvSpPr>
                <a:spLocks noChangeArrowheads="1"/>
              </p:cNvSpPr>
              <p:nvPr/>
            </p:nvSpPr>
            <p:spPr bwMode="auto">
              <a:xfrm>
                <a:off x="2509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89" name="Rectangle 665"/>
              <p:cNvSpPr>
                <a:spLocks noChangeArrowheads="1"/>
              </p:cNvSpPr>
              <p:nvPr/>
            </p:nvSpPr>
            <p:spPr bwMode="auto">
              <a:xfrm>
                <a:off x="2509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0" name="Rectangle 666"/>
              <p:cNvSpPr>
                <a:spLocks noChangeArrowheads="1"/>
              </p:cNvSpPr>
              <p:nvPr/>
            </p:nvSpPr>
            <p:spPr bwMode="auto">
              <a:xfrm>
                <a:off x="251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1" name="Rectangle 667"/>
              <p:cNvSpPr>
                <a:spLocks noChangeArrowheads="1"/>
              </p:cNvSpPr>
              <p:nvPr/>
            </p:nvSpPr>
            <p:spPr bwMode="auto">
              <a:xfrm>
                <a:off x="252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2" name="Rectangle 668"/>
              <p:cNvSpPr>
                <a:spLocks noChangeArrowheads="1"/>
              </p:cNvSpPr>
              <p:nvPr/>
            </p:nvSpPr>
            <p:spPr bwMode="auto">
              <a:xfrm>
                <a:off x="252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3" name="Rectangle 669"/>
              <p:cNvSpPr>
                <a:spLocks noChangeArrowheads="1"/>
              </p:cNvSpPr>
              <p:nvPr/>
            </p:nvSpPr>
            <p:spPr bwMode="auto">
              <a:xfrm>
                <a:off x="2558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4" name="Rectangle 670"/>
              <p:cNvSpPr>
                <a:spLocks noChangeArrowheads="1"/>
              </p:cNvSpPr>
              <p:nvPr/>
            </p:nvSpPr>
            <p:spPr bwMode="auto">
              <a:xfrm>
                <a:off x="2565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5" name="Rectangle 671"/>
              <p:cNvSpPr>
                <a:spLocks noChangeArrowheads="1"/>
              </p:cNvSpPr>
              <p:nvPr/>
            </p:nvSpPr>
            <p:spPr bwMode="auto">
              <a:xfrm>
                <a:off x="2565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6" name="Rectangle 672"/>
              <p:cNvSpPr>
                <a:spLocks noChangeArrowheads="1"/>
              </p:cNvSpPr>
              <p:nvPr/>
            </p:nvSpPr>
            <p:spPr bwMode="auto">
              <a:xfrm>
                <a:off x="2572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7" name="Rectangle 673"/>
              <p:cNvSpPr>
                <a:spLocks noChangeArrowheads="1"/>
              </p:cNvSpPr>
              <p:nvPr/>
            </p:nvSpPr>
            <p:spPr bwMode="auto">
              <a:xfrm>
                <a:off x="2579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8" name="Rectangle 674"/>
              <p:cNvSpPr>
                <a:spLocks noChangeArrowheads="1"/>
              </p:cNvSpPr>
              <p:nvPr/>
            </p:nvSpPr>
            <p:spPr bwMode="auto">
              <a:xfrm>
                <a:off x="2579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099" name="Rectangle 675"/>
              <p:cNvSpPr>
                <a:spLocks noChangeArrowheads="1"/>
              </p:cNvSpPr>
              <p:nvPr/>
            </p:nvSpPr>
            <p:spPr bwMode="auto">
              <a:xfrm>
                <a:off x="258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0" name="Rectangle 676"/>
              <p:cNvSpPr>
                <a:spLocks noChangeArrowheads="1"/>
              </p:cNvSpPr>
              <p:nvPr/>
            </p:nvSpPr>
            <p:spPr bwMode="auto">
              <a:xfrm>
                <a:off x="259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1" name="Rectangle 677"/>
              <p:cNvSpPr>
                <a:spLocks noChangeArrowheads="1"/>
              </p:cNvSpPr>
              <p:nvPr/>
            </p:nvSpPr>
            <p:spPr bwMode="auto">
              <a:xfrm>
                <a:off x="259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2" name="Rectangle 678"/>
              <p:cNvSpPr>
                <a:spLocks noChangeArrowheads="1"/>
              </p:cNvSpPr>
              <p:nvPr/>
            </p:nvSpPr>
            <p:spPr bwMode="auto">
              <a:xfrm>
                <a:off x="2600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3" name="Rectangle 679"/>
              <p:cNvSpPr>
                <a:spLocks noChangeArrowheads="1"/>
              </p:cNvSpPr>
              <p:nvPr/>
            </p:nvSpPr>
            <p:spPr bwMode="auto">
              <a:xfrm>
                <a:off x="2607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4" name="Rectangle 680"/>
              <p:cNvSpPr>
                <a:spLocks noChangeArrowheads="1"/>
              </p:cNvSpPr>
              <p:nvPr/>
            </p:nvSpPr>
            <p:spPr bwMode="auto">
              <a:xfrm>
                <a:off x="2614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5" name="Rectangle 681"/>
              <p:cNvSpPr>
                <a:spLocks noChangeArrowheads="1"/>
              </p:cNvSpPr>
              <p:nvPr/>
            </p:nvSpPr>
            <p:spPr bwMode="auto">
              <a:xfrm>
                <a:off x="2614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6" name="Rectangle 682"/>
              <p:cNvSpPr>
                <a:spLocks noChangeArrowheads="1"/>
              </p:cNvSpPr>
              <p:nvPr/>
            </p:nvSpPr>
            <p:spPr bwMode="auto">
              <a:xfrm>
                <a:off x="2621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7" name="Rectangle 683"/>
              <p:cNvSpPr>
                <a:spLocks noChangeArrowheads="1"/>
              </p:cNvSpPr>
              <p:nvPr/>
            </p:nvSpPr>
            <p:spPr bwMode="auto">
              <a:xfrm>
                <a:off x="2628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8" name="Rectangle 684"/>
              <p:cNvSpPr>
                <a:spLocks noChangeArrowheads="1"/>
              </p:cNvSpPr>
              <p:nvPr/>
            </p:nvSpPr>
            <p:spPr bwMode="auto">
              <a:xfrm>
                <a:off x="2628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09" name="Rectangle 685"/>
              <p:cNvSpPr>
                <a:spLocks noChangeArrowheads="1"/>
              </p:cNvSpPr>
              <p:nvPr/>
            </p:nvSpPr>
            <p:spPr bwMode="auto">
              <a:xfrm>
                <a:off x="2635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0" name="Rectangle 686"/>
              <p:cNvSpPr>
                <a:spLocks noChangeArrowheads="1"/>
              </p:cNvSpPr>
              <p:nvPr/>
            </p:nvSpPr>
            <p:spPr bwMode="auto">
              <a:xfrm>
                <a:off x="2642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1" name="Rectangle 687"/>
              <p:cNvSpPr>
                <a:spLocks noChangeArrowheads="1"/>
              </p:cNvSpPr>
              <p:nvPr/>
            </p:nvSpPr>
            <p:spPr bwMode="auto">
              <a:xfrm>
                <a:off x="2642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2" name="Rectangle 688"/>
              <p:cNvSpPr>
                <a:spLocks noChangeArrowheads="1"/>
              </p:cNvSpPr>
              <p:nvPr/>
            </p:nvSpPr>
            <p:spPr bwMode="auto">
              <a:xfrm>
                <a:off x="2649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3" name="Rectangle 689"/>
              <p:cNvSpPr>
                <a:spLocks noChangeArrowheads="1"/>
              </p:cNvSpPr>
              <p:nvPr/>
            </p:nvSpPr>
            <p:spPr bwMode="auto">
              <a:xfrm>
                <a:off x="265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4" name="Rectangle 690"/>
              <p:cNvSpPr>
                <a:spLocks noChangeArrowheads="1"/>
              </p:cNvSpPr>
              <p:nvPr/>
            </p:nvSpPr>
            <p:spPr bwMode="auto">
              <a:xfrm>
                <a:off x="2691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5" name="Rectangle 691"/>
              <p:cNvSpPr>
                <a:spLocks noChangeArrowheads="1"/>
              </p:cNvSpPr>
              <p:nvPr/>
            </p:nvSpPr>
            <p:spPr bwMode="auto">
              <a:xfrm>
                <a:off x="2698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6" name="Rectangle 692"/>
              <p:cNvSpPr>
                <a:spLocks noChangeArrowheads="1"/>
              </p:cNvSpPr>
              <p:nvPr/>
            </p:nvSpPr>
            <p:spPr bwMode="auto">
              <a:xfrm>
                <a:off x="2698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7" name="Rectangle 693"/>
              <p:cNvSpPr>
                <a:spLocks noChangeArrowheads="1"/>
              </p:cNvSpPr>
              <p:nvPr/>
            </p:nvSpPr>
            <p:spPr bwMode="auto">
              <a:xfrm>
                <a:off x="2705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8" name="Rectangle 694"/>
              <p:cNvSpPr>
                <a:spLocks noChangeArrowheads="1"/>
              </p:cNvSpPr>
              <p:nvPr/>
            </p:nvSpPr>
            <p:spPr bwMode="auto">
              <a:xfrm>
                <a:off x="2712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19" name="Rectangle 695"/>
              <p:cNvSpPr>
                <a:spLocks noChangeArrowheads="1"/>
              </p:cNvSpPr>
              <p:nvPr/>
            </p:nvSpPr>
            <p:spPr bwMode="auto">
              <a:xfrm>
                <a:off x="272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0" name="Rectangle 696"/>
              <p:cNvSpPr>
                <a:spLocks noChangeArrowheads="1"/>
              </p:cNvSpPr>
              <p:nvPr/>
            </p:nvSpPr>
            <p:spPr bwMode="auto">
              <a:xfrm>
                <a:off x="273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1" name="Rectangle 697"/>
              <p:cNvSpPr>
                <a:spLocks noChangeArrowheads="1"/>
              </p:cNvSpPr>
              <p:nvPr/>
            </p:nvSpPr>
            <p:spPr bwMode="auto">
              <a:xfrm>
                <a:off x="2740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2" name="Rectangle 698"/>
              <p:cNvSpPr>
                <a:spLocks noChangeArrowheads="1"/>
              </p:cNvSpPr>
              <p:nvPr/>
            </p:nvSpPr>
            <p:spPr bwMode="auto">
              <a:xfrm>
                <a:off x="2747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3" name="Rectangle 699"/>
              <p:cNvSpPr>
                <a:spLocks noChangeArrowheads="1"/>
              </p:cNvSpPr>
              <p:nvPr/>
            </p:nvSpPr>
            <p:spPr bwMode="auto">
              <a:xfrm>
                <a:off x="2747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4" name="Rectangle 700"/>
              <p:cNvSpPr>
                <a:spLocks noChangeArrowheads="1"/>
              </p:cNvSpPr>
              <p:nvPr/>
            </p:nvSpPr>
            <p:spPr bwMode="auto">
              <a:xfrm>
                <a:off x="2754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5" name="Rectangle 701"/>
              <p:cNvSpPr>
                <a:spLocks noChangeArrowheads="1"/>
              </p:cNvSpPr>
              <p:nvPr/>
            </p:nvSpPr>
            <p:spPr bwMode="auto">
              <a:xfrm>
                <a:off x="2761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6" name="Rectangle 702"/>
              <p:cNvSpPr>
                <a:spLocks noChangeArrowheads="1"/>
              </p:cNvSpPr>
              <p:nvPr/>
            </p:nvSpPr>
            <p:spPr bwMode="auto">
              <a:xfrm>
                <a:off x="2761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7" name="Rectangle 703"/>
              <p:cNvSpPr>
                <a:spLocks noChangeArrowheads="1"/>
              </p:cNvSpPr>
              <p:nvPr/>
            </p:nvSpPr>
            <p:spPr bwMode="auto">
              <a:xfrm>
                <a:off x="2768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8" name="Rectangle 704"/>
              <p:cNvSpPr>
                <a:spLocks noChangeArrowheads="1"/>
              </p:cNvSpPr>
              <p:nvPr/>
            </p:nvSpPr>
            <p:spPr bwMode="auto">
              <a:xfrm>
                <a:off x="2775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29" name="Rectangle 705"/>
              <p:cNvSpPr>
                <a:spLocks noChangeArrowheads="1"/>
              </p:cNvSpPr>
              <p:nvPr/>
            </p:nvSpPr>
            <p:spPr bwMode="auto">
              <a:xfrm>
                <a:off x="2775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0" name="Rectangle 706"/>
              <p:cNvSpPr>
                <a:spLocks noChangeArrowheads="1"/>
              </p:cNvSpPr>
              <p:nvPr/>
            </p:nvSpPr>
            <p:spPr bwMode="auto">
              <a:xfrm>
                <a:off x="2782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1" name="Rectangle 707"/>
              <p:cNvSpPr>
                <a:spLocks noChangeArrowheads="1"/>
              </p:cNvSpPr>
              <p:nvPr/>
            </p:nvSpPr>
            <p:spPr bwMode="auto">
              <a:xfrm>
                <a:off x="2789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2" name="Rectangle 708"/>
              <p:cNvSpPr>
                <a:spLocks noChangeArrowheads="1"/>
              </p:cNvSpPr>
              <p:nvPr/>
            </p:nvSpPr>
            <p:spPr bwMode="auto">
              <a:xfrm>
                <a:off x="2789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3" name="Rectangle 709"/>
              <p:cNvSpPr>
                <a:spLocks noChangeArrowheads="1"/>
              </p:cNvSpPr>
              <p:nvPr/>
            </p:nvSpPr>
            <p:spPr bwMode="auto">
              <a:xfrm>
                <a:off x="279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4" name="Rectangle 710"/>
              <p:cNvSpPr>
                <a:spLocks noChangeArrowheads="1"/>
              </p:cNvSpPr>
              <p:nvPr/>
            </p:nvSpPr>
            <p:spPr bwMode="auto">
              <a:xfrm>
                <a:off x="280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5" name="Rectangle 711"/>
              <p:cNvSpPr>
                <a:spLocks noChangeArrowheads="1"/>
              </p:cNvSpPr>
              <p:nvPr/>
            </p:nvSpPr>
            <p:spPr bwMode="auto">
              <a:xfrm>
                <a:off x="2810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6" name="Rectangle 712"/>
              <p:cNvSpPr>
                <a:spLocks noChangeArrowheads="1"/>
              </p:cNvSpPr>
              <p:nvPr/>
            </p:nvSpPr>
            <p:spPr bwMode="auto">
              <a:xfrm>
                <a:off x="2824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7" name="Rectangle 713"/>
              <p:cNvSpPr>
                <a:spLocks noChangeArrowheads="1"/>
              </p:cNvSpPr>
              <p:nvPr/>
            </p:nvSpPr>
            <p:spPr bwMode="auto">
              <a:xfrm>
                <a:off x="2838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8" name="Rectangle 714"/>
              <p:cNvSpPr>
                <a:spLocks noChangeArrowheads="1"/>
              </p:cNvSpPr>
              <p:nvPr/>
            </p:nvSpPr>
            <p:spPr bwMode="auto">
              <a:xfrm>
                <a:off x="2845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39" name="Rectangle 715"/>
              <p:cNvSpPr>
                <a:spLocks noChangeArrowheads="1"/>
              </p:cNvSpPr>
              <p:nvPr/>
            </p:nvSpPr>
            <p:spPr bwMode="auto">
              <a:xfrm>
                <a:off x="2859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0" name="Rectangle 716"/>
              <p:cNvSpPr>
                <a:spLocks noChangeArrowheads="1"/>
              </p:cNvSpPr>
              <p:nvPr/>
            </p:nvSpPr>
            <p:spPr bwMode="auto">
              <a:xfrm>
                <a:off x="286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1" name="Rectangle 717"/>
              <p:cNvSpPr>
                <a:spLocks noChangeArrowheads="1"/>
              </p:cNvSpPr>
              <p:nvPr/>
            </p:nvSpPr>
            <p:spPr bwMode="auto">
              <a:xfrm>
                <a:off x="286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2" name="Rectangle 718"/>
              <p:cNvSpPr>
                <a:spLocks noChangeArrowheads="1"/>
              </p:cNvSpPr>
              <p:nvPr/>
            </p:nvSpPr>
            <p:spPr bwMode="auto">
              <a:xfrm>
                <a:off x="287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3" name="Rectangle 719"/>
              <p:cNvSpPr>
                <a:spLocks noChangeArrowheads="1"/>
              </p:cNvSpPr>
              <p:nvPr/>
            </p:nvSpPr>
            <p:spPr bwMode="auto">
              <a:xfrm>
                <a:off x="2880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4" name="Rectangle 720"/>
              <p:cNvSpPr>
                <a:spLocks noChangeArrowheads="1"/>
              </p:cNvSpPr>
              <p:nvPr/>
            </p:nvSpPr>
            <p:spPr bwMode="auto">
              <a:xfrm>
                <a:off x="2880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5" name="Rectangle 721"/>
              <p:cNvSpPr>
                <a:spLocks noChangeArrowheads="1"/>
              </p:cNvSpPr>
              <p:nvPr/>
            </p:nvSpPr>
            <p:spPr bwMode="auto">
              <a:xfrm>
                <a:off x="2887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6" name="Rectangle 722"/>
              <p:cNvSpPr>
                <a:spLocks noChangeArrowheads="1"/>
              </p:cNvSpPr>
              <p:nvPr/>
            </p:nvSpPr>
            <p:spPr bwMode="auto">
              <a:xfrm>
                <a:off x="2894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7" name="Rectangle 723"/>
              <p:cNvSpPr>
                <a:spLocks noChangeArrowheads="1"/>
              </p:cNvSpPr>
              <p:nvPr/>
            </p:nvSpPr>
            <p:spPr bwMode="auto">
              <a:xfrm>
                <a:off x="2894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8" name="Rectangle 724"/>
              <p:cNvSpPr>
                <a:spLocks noChangeArrowheads="1"/>
              </p:cNvSpPr>
              <p:nvPr/>
            </p:nvSpPr>
            <p:spPr bwMode="auto">
              <a:xfrm>
                <a:off x="2901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49" name="Rectangle 725"/>
              <p:cNvSpPr>
                <a:spLocks noChangeArrowheads="1"/>
              </p:cNvSpPr>
              <p:nvPr/>
            </p:nvSpPr>
            <p:spPr bwMode="auto">
              <a:xfrm>
                <a:off x="2908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0" name="Rectangle 726"/>
              <p:cNvSpPr>
                <a:spLocks noChangeArrowheads="1"/>
              </p:cNvSpPr>
              <p:nvPr/>
            </p:nvSpPr>
            <p:spPr bwMode="auto">
              <a:xfrm>
                <a:off x="2915" y="3090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1" name="Rectangle 727"/>
              <p:cNvSpPr>
                <a:spLocks noChangeArrowheads="1"/>
              </p:cNvSpPr>
              <p:nvPr/>
            </p:nvSpPr>
            <p:spPr bwMode="auto">
              <a:xfrm>
                <a:off x="2915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2" name="Rectangle 728"/>
              <p:cNvSpPr>
                <a:spLocks noChangeArrowheads="1"/>
              </p:cNvSpPr>
              <p:nvPr/>
            </p:nvSpPr>
            <p:spPr bwMode="auto">
              <a:xfrm>
                <a:off x="2936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3" name="Rectangle 729"/>
              <p:cNvSpPr>
                <a:spLocks noChangeArrowheads="1"/>
              </p:cNvSpPr>
              <p:nvPr/>
            </p:nvSpPr>
            <p:spPr bwMode="auto">
              <a:xfrm>
                <a:off x="294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4" name="Rectangle 730"/>
              <p:cNvSpPr>
                <a:spLocks noChangeArrowheads="1"/>
              </p:cNvSpPr>
              <p:nvPr/>
            </p:nvSpPr>
            <p:spPr bwMode="auto">
              <a:xfrm>
                <a:off x="2943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5" name="Rectangle 731"/>
              <p:cNvSpPr>
                <a:spLocks noChangeArrowheads="1"/>
              </p:cNvSpPr>
              <p:nvPr/>
            </p:nvSpPr>
            <p:spPr bwMode="auto">
              <a:xfrm>
                <a:off x="2957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6" name="Rectangle 732"/>
              <p:cNvSpPr>
                <a:spLocks noChangeArrowheads="1"/>
              </p:cNvSpPr>
              <p:nvPr/>
            </p:nvSpPr>
            <p:spPr bwMode="auto">
              <a:xfrm>
                <a:off x="2964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7" name="Rectangle 733"/>
              <p:cNvSpPr>
                <a:spLocks noChangeArrowheads="1"/>
              </p:cNvSpPr>
              <p:nvPr/>
            </p:nvSpPr>
            <p:spPr bwMode="auto">
              <a:xfrm>
                <a:off x="2971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8" name="Rectangle 734"/>
              <p:cNvSpPr>
                <a:spLocks noChangeArrowheads="1"/>
              </p:cNvSpPr>
              <p:nvPr/>
            </p:nvSpPr>
            <p:spPr bwMode="auto">
              <a:xfrm>
                <a:off x="3020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59" name="Rectangle 735"/>
              <p:cNvSpPr>
                <a:spLocks noChangeArrowheads="1"/>
              </p:cNvSpPr>
              <p:nvPr/>
            </p:nvSpPr>
            <p:spPr bwMode="auto">
              <a:xfrm>
                <a:off x="3034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0" name="Rectangle 736"/>
              <p:cNvSpPr>
                <a:spLocks noChangeArrowheads="1"/>
              </p:cNvSpPr>
              <p:nvPr/>
            </p:nvSpPr>
            <p:spPr bwMode="auto">
              <a:xfrm>
                <a:off x="3034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1" name="Rectangle 737"/>
              <p:cNvSpPr>
                <a:spLocks noChangeArrowheads="1"/>
              </p:cNvSpPr>
              <p:nvPr/>
            </p:nvSpPr>
            <p:spPr bwMode="auto">
              <a:xfrm>
                <a:off x="3062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2" name="Rectangle 738"/>
              <p:cNvSpPr>
                <a:spLocks noChangeArrowheads="1"/>
              </p:cNvSpPr>
              <p:nvPr/>
            </p:nvSpPr>
            <p:spPr bwMode="auto">
              <a:xfrm>
                <a:off x="3069" y="3098"/>
                <a:ext cx="21" cy="24"/>
              </a:xfrm>
              <a:prstGeom prst="rect">
                <a:avLst/>
              </a:prstGeom>
              <a:noFill/>
              <a:ln w="11113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3" name="Freeform 739"/>
              <p:cNvSpPr>
                <a:spLocks/>
              </p:cNvSpPr>
              <p:nvPr/>
            </p:nvSpPr>
            <p:spPr bwMode="auto">
              <a:xfrm>
                <a:off x="715" y="298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4" name="Freeform 740"/>
              <p:cNvSpPr>
                <a:spLocks/>
              </p:cNvSpPr>
              <p:nvPr/>
            </p:nvSpPr>
            <p:spPr bwMode="auto">
              <a:xfrm>
                <a:off x="715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5" name="Freeform 741"/>
              <p:cNvSpPr>
                <a:spLocks/>
              </p:cNvSpPr>
              <p:nvPr/>
            </p:nvSpPr>
            <p:spPr bwMode="auto">
              <a:xfrm>
                <a:off x="722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6" name="Freeform 742"/>
              <p:cNvSpPr>
                <a:spLocks/>
              </p:cNvSpPr>
              <p:nvPr/>
            </p:nvSpPr>
            <p:spPr bwMode="auto">
              <a:xfrm>
                <a:off x="729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7" name="Freeform 743"/>
              <p:cNvSpPr>
                <a:spLocks/>
              </p:cNvSpPr>
              <p:nvPr/>
            </p:nvSpPr>
            <p:spPr bwMode="auto">
              <a:xfrm>
                <a:off x="729" y="297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8" name="Freeform 744"/>
              <p:cNvSpPr>
                <a:spLocks/>
              </p:cNvSpPr>
              <p:nvPr/>
            </p:nvSpPr>
            <p:spPr bwMode="auto">
              <a:xfrm>
                <a:off x="736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69" name="Freeform 745"/>
              <p:cNvSpPr>
                <a:spLocks/>
              </p:cNvSpPr>
              <p:nvPr/>
            </p:nvSpPr>
            <p:spPr bwMode="auto">
              <a:xfrm>
                <a:off x="743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0" name="Freeform 746"/>
              <p:cNvSpPr>
                <a:spLocks/>
              </p:cNvSpPr>
              <p:nvPr/>
            </p:nvSpPr>
            <p:spPr bwMode="auto">
              <a:xfrm>
                <a:off x="743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1" name="Freeform 747"/>
              <p:cNvSpPr>
                <a:spLocks/>
              </p:cNvSpPr>
              <p:nvPr/>
            </p:nvSpPr>
            <p:spPr bwMode="auto">
              <a:xfrm>
                <a:off x="750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2" name="Freeform 748"/>
              <p:cNvSpPr>
                <a:spLocks/>
              </p:cNvSpPr>
              <p:nvPr/>
            </p:nvSpPr>
            <p:spPr bwMode="auto">
              <a:xfrm>
                <a:off x="757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3" name="Freeform 749"/>
              <p:cNvSpPr>
                <a:spLocks/>
              </p:cNvSpPr>
              <p:nvPr/>
            </p:nvSpPr>
            <p:spPr bwMode="auto">
              <a:xfrm>
                <a:off x="764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4" name="Freeform 750"/>
              <p:cNvSpPr>
                <a:spLocks/>
              </p:cNvSpPr>
              <p:nvPr/>
            </p:nvSpPr>
            <p:spPr bwMode="auto">
              <a:xfrm>
                <a:off x="764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5" name="Freeform 751"/>
              <p:cNvSpPr>
                <a:spLocks/>
              </p:cNvSpPr>
              <p:nvPr/>
            </p:nvSpPr>
            <p:spPr bwMode="auto">
              <a:xfrm>
                <a:off x="771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6" name="Freeform 752"/>
              <p:cNvSpPr>
                <a:spLocks/>
              </p:cNvSpPr>
              <p:nvPr/>
            </p:nvSpPr>
            <p:spPr bwMode="auto">
              <a:xfrm>
                <a:off x="778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7" name="Freeform 753"/>
              <p:cNvSpPr>
                <a:spLocks/>
              </p:cNvSpPr>
              <p:nvPr/>
            </p:nvSpPr>
            <p:spPr bwMode="auto">
              <a:xfrm>
                <a:off x="778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8" name="Freeform 754"/>
              <p:cNvSpPr>
                <a:spLocks/>
              </p:cNvSpPr>
              <p:nvPr/>
            </p:nvSpPr>
            <p:spPr bwMode="auto">
              <a:xfrm>
                <a:off x="785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79" name="Freeform 755"/>
              <p:cNvSpPr>
                <a:spLocks/>
              </p:cNvSpPr>
              <p:nvPr/>
            </p:nvSpPr>
            <p:spPr bwMode="auto">
              <a:xfrm>
                <a:off x="792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0" name="Freeform 756"/>
              <p:cNvSpPr>
                <a:spLocks/>
              </p:cNvSpPr>
              <p:nvPr/>
            </p:nvSpPr>
            <p:spPr bwMode="auto">
              <a:xfrm>
                <a:off x="792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1" name="Freeform 757"/>
              <p:cNvSpPr>
                <a:spLocks/>
              </p:cNvSpPr>
              <p:nvPr/>
            </p:nvSpPr>
            <p:spPr bwMode="auto">
              <a:xfrm>
                <a:off x="799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2" name="Freeform 758"/>
              <p:cNvSpPr>
                <a:spLocks/>
              </p:cNvSpPr>
              <p:nvPr/>
            </p:nvSpPr>
            <p:spPr bwMode="auto">
              <a:xfrm>
                <a:off x="806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3" name="Freeform 759"/>
              <p:cNvSpPr>
                <a:spLocks/>
              </p:cNvSpPr>
              <p:nvPr/>
            </p:nvSpPr>
            <p:spPr bwMode="auto">
              <a:xfrm>
                <a:off x="806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4" name="Freeform 760"/>
              <p:cNvSpPr>
                <a:spLocks/>
              </p:cNvSpPr>
              <p:nvPr/>
            </p:nvSpPr>
            <p:spPr bwMode="auto">
              <a:xfrm>
                <a:off x="813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5" name="Freeform 761"/>
              <p:cNvSpPr>
                <a:spLocks/>
              </p:cNvSpPr>
              <p:nvPr/>
            </p:nvSpPr>
            <p:spPr bwMode="auto">
              <a:xfrm>
                <a:off x="820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6" name="Freeform 762"/>
              <p:cNvSpPr>
                <a:spLocks/>
              </p:cNvSpPr>
              <p:nvPr/>
            </p:nvSpPr>
            <p:spPr bwMode="auto">
              <a:xfrm>
                <a:off x="820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7" name="Freeform 763"/>
              <p:cNvSpPr>
                <a:spLocks/>
              </p:cNvSpPr>
              <p:nvPr/>
            </p:nvSpPr>
            <p:spPr bwMode="auto">
              <a:xfrm>
                <a:off x="827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8" name="Freeform 764"/>
              <p:cNvSpPr>
                <a:spLocks/>
              </p:cNvSpPr>
              <p:nvPr/>
            </p:nvSpPr>
            <p:spPr bwMode="auto">
              <a:xfrm>
                <a:off x="834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89" name="Freeform 765"/>
              <p:cNvSpPr>
                <a:spLocks/>
              </p:cNvSpPr>
              <p:nvPr/>
            </p:nvSpPr>
            <p:spPr bwMode="auto">
              <a:xfrm>
                <a:off x="834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0" name="Freeform 766"/>
              <p:cNvSpPr>
                <a:spLocks/>
              </p:cNvSpPr>
              <p:nvPr/>
            </p:nvSpPr>
            <p:spPr bwMode="auto">
              <a:xfrm>
                <a:off x="841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1" name="Freeform 767"/>
              <p:cNvSpPr>
                <a:spLocks/>
              </p:cNvSpPr>
              <p:nvPr/>
            </p:nvSpPr>
            <p:spPr bwMode="auto">
              <a:xfrm>
                <a:off x="848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2" name="Freeform 768"/>
              <p:cNvSpPr>
                <a:spLocks/>
              </p:cNvSpPr>
              <p:nvPr/>
            </p:nvSpPr>
            <p:spPr bwMode="auto">
              <a:xfrm>
                <a:off x="848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3" name="Freeform 769"/>
              <p:cNvSpPr>
                <a:spLocks/>
              </p:cNvSpPr>
              <p:nvPr/>
            </p:nvSpPr>
            <p:spPr bwMode="auto">
              <a:xfrm>
                <a:off x="855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4" name="Freeform 770"/>
              <p:cNvSpPr>
                <a:spLocks/>
              </p:cNvSpPr>
              <p:nvPr/>
            </p:nvSpPr>
            <p:spPr bwMode="auto">
              <a:xfrm>
                <a:off x="862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5" name="Freeform 771"/>
              <p:cNvSpPr>
                <a:spLocks/>
              </p:cNvSpPr>
              <p:nvPr/>
            </p:nvSpPr>
            <p:spPr bwMode="auto">
              <a:xfrm>
                <a:off x="869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6" name="Freeform 772"/>
              <p:cNvSpPr>
                <a:spLocks/>
              </p:cNvSpPr>
              <p:nvPr/>
            </p:nvSpPr>
            <p:spPr bwMode="auto">
              <a:xfrm>
                <a:off x="869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7" name="Freeform 773"/>
              <p:cNvSpPr>
                <a:spLocks/>
              </p:cNvSpPr>
              <p:nvPr/>
            </p:nvSpPr>
            <p:spPr bwMode="auto">
              <a:xfrm>
                <a:off x="876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8" name="Freeform 774"/>
              <p:cNvSpPr>
                <a:spLocks/>
              </p:cNvSpPr>
              <p:nvPr/>
            </p:nvSpPr>
            <p:spPr bwMode="auto">
              <a:xfrm>
                <a:off x="883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199" name="Freeform 775"/>
              <p:cNvSpPr>
                <a:spLocks/>
              </p:cNvSpPr>
              <p:nvPr/>
            </p:nvSpPr>
            <p:spPr bwMode="auto">
              <a:xfrm>
                <a:off x="883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0" name="Freeform 776"/>
              <p:cNvSpPr>
                <a:spLocks/>
              </p:cNvSpPr>
              <p:nvPr/>
            </p:nvSpPr>
            <p:spPr bwMode="auto">
              <a:xfrm>
                <a:off x="890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1" name="Freeform 777"/>
              <p:cNvSpPr>
                <a:spLocks/>
              </p:cNvSpPr>
              <p:nvPr/>
            </p:nvSpPr>
            <p:spPr bwMode="auto">
              <a:xfrm>
                <a:off x="897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2" name="Freeform 778"/>
              <p:cNvSpPr>
                <a:spLocks/>
              </p:cNvSpPr>
              <p:nvPr/>
            </p:nvSpPr>
            <p:spPr bwMode="auto">
              <a:xfrm>
                <a:off x="897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3" name="Freeform 779"/>
              <p:cNvSpPr>
                <a:spLocks/>
              </p:cNvSpPr>
              <p:nvPr/>
            </p:nvSpPr>
            <p:spPr bwMode="auto">
              <a:xfrm>
                <a:off x="904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4" name="Freeform 780"/>
              <p:cNvSpPr>
                <a:spLocks/>
              </p:cNvSpPr>
              <p:nvPr/>
            </p:nvSpPr>
            <p:spPr bwMode="auto">
              <a:xfrm>
                <a:off x="911" y="3027"/>
                <a:ext cx="29" cy="32"/>
              </a:xfrm>
              <a:custGeom>
                <a:avLst/>
                <a:gdLst>
                  <a:gd name="T0" fmla="*/ 14 w 29"/>
                  <a:gd name="T1" fmla="*/ 0 h 32"/>
                  <a:gd name="T2" fmla="*/ 29 w 29"/>
                  <a:gd name="T3" fmla="*/ 32 h 32"/>
                  <a:gd name="T4" fmla="*/ 0 w 29"/>
                  <a:gd name="T5" fmla="*/ 32 h 32"/>
                  <a:gd name="T6" fmla="*/ 14 w 2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14" y="0"/>
                    </a:moveTo>
                    <a:lnTo>
                      <a:pt x="29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5" name="Freeform 781"/>
              <p:cNvSpPr>
                <a:spLocks/>
              </p:cNvSpPr>
              <p:nvPr/>
            </p:nvSpPr>
            <p:spPr bwMode="auto">
              <a:xfrm>
                <a:off x="911" y="3027"/>
                <a:ext cx="29" cy="32"/>
              </a:xfrm>
              <a:custGeom>
                <a:avLst/>
                <a:gdLst>
                  <a:gd name="T0" fmla="*/ 14 w 29"/>
                  <a:gd name="T1" fmla="*/ 0 h 32"/>
                  <a:gd name="T2" fmla="*/ 29 w 29"/>
                  <a:gd name="T3" fmla="*/ 32 h 32"/>
                  <a:gd name="T4" fmla="*/ 0 w 29"/>
                  <a:gd name="T5" fmla="*/ 32 h 32"/>
                  <a:gd name="T6" fmla="*/ 14 w 2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14" y="0"/>
                    </a:moveTo>
                    <a:lnTo>
                      <a:pt x="29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6" name="Freeform 782"/>
              <p:cNvSpPr>
                <a:spLocks/>
              </p:cNvSpPr>
              <p:nvPr/>
            </p:nvSpPr>
            <p:spPr bwMode="auto">
              <a:xfrm>
                <a:off x="918" y="3027"/>
                <a:ext cx="29" cy="32"/>
              </a:xfrm>
              <a:custGeom>
                <a:avLst/>
                <a:gdLst>
                  <a:gd name="T0" fmla="*/ 14 w 29"/>
                  <a:gd name="T1" fmla="*/ 0 h 32"/>
                  <a:gd name="T2" fmla="*/ 29 w 29"/>
                  <a:gd name="T3" fmla="*/ 32 h 32"/>
                  <a:gd name="T4" fmla="*/ 0 w 29"/>
                  <a:gd name="T5" fmla="*/ 32 h 32"/>
                  <a:gd name="T6" fmla="*/ 14 w 2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14" y="0"/>
                    </a:moveTo>
                    <a:lnTo>
                      <a:pt x="29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7" name="Freeform 783"/>
              <p:cNvSpPr>
                <a:spLocks/>
              </p:cNvSpPr>
              <p:nvPr/>
            </p:nvSpPr>
            <p:spPr bwMode="auto">
              <a:xfrm>
                <a:off x="925" y="3019"/>
                <a:ext cx="29" cy="32"/>
              </a:xfrm>
              <a:custGeom>
                <a:avLst/>
                <a:gdLst>
                  <a:gd name="T0" fmla="*/ 15 w 29"/>
                  <a:gd name="T1" fmla="*/ 0 h 32"/>
                  <a:gd name="T2" fmla="*/ 29 w 29"/>
                  <a:gd name="T3" fmla="*/ 32 h 32"/>
                  <a:gd name="T4" fmla="*/ 0 w 29"/>
                  <a:gd name="T5" fmla="*/ 32 h 32"/>
                  <a:gd name="T6" fmla="*/ 15 w 2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15" y="0"/>
                    </a:moveTo>
                    <a:lnTo>
                      <a:pt x="29" y="32"/>
                    </a:lnTo>
                    <a:lnTo>
                      <a:pt x="0" y="32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8" name="Freeform 784"/>
              <p:cNvSpPr>
                <a:spLocks/>
              </p:cNvSpPr>
              <p:nvPr/>
            </p:nvSpPr>
            <p:spPr bwMode="auto">
              <a:xfrm>
                <a:off x="925" y="2995"/>
                <a:ext cx="29" cy="32"/>
              </a:xfrm>
              <a:custGeom>
                <a:avLst/>
                <a:gdLst>
                  <a:gd name="T0" fmla="*/ 15 w 29"/>
                  <a:gd name="T1" fmla="*/ 0 h 32"/>
                  <a:gd name="T2" fmla="*/ 29 w 29"/>
                  <a:gd name="T3" fmla="*/ 32 h 32"/>
                  <a:gd name="T4" fmla="*/ 0 w 29"/>
                  <a:gd name="T5" fmla="*/ 32 h 32"/>
                  <a:gd name="T6" fmla="*/ 15 w 2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15" y="0"/>
                    </a:moveTo>
                    <a:lnTo>
                      <a:pt x="29" y="32"/>
                    </a:lnTo>
                    <a:lnTo>
                      <a:pt x="0" y="32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09" name="Freeform 785"/>
              <p:cNvSpPr>
                <a:spLocks/>
              </p:cNvSpPr>
              <p:nvPr/>
            </p:nvSpPr>
            <p:spPr bwMode="auto">
              <a:xfrm>
                <a:off x="932" y="2988"/>
                <a:ext cx="29" cy="31"/>
              </a:xfrm>
              <a:custGeom>
                <a:avLst/>
                <a:gdLst>
                  <a:gd name="T0" fmla="*/ 15 w 29"/>
                  <a:gd name="T1" fmla="*/ 0 h 31"/>
                  <a:gd name="T2" fmla="*/ 29 w 29"/>
                  <a:gd name="T3" fmla="*/ 31 h 31"/>
                  <a:gd name="T4" fmla="*/ 0 w 29"/>
                  <a:gd name="T5" fmla="*/ 31 h 31"/>
                  <a:gd name="T6" fmla="*/ 15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15" y="0"/>
                    </a:moveTo>
                    <a:lnTo>
                      <a:pt x="29" y="31"/>
                    </a:lnTo>
                    <a:lnTo>
                      <a:pt x="0" y="31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0" name="Freeform 786"/>
              <p:cNvSpPr>
                <a:spLocks/>
              </p:cNvSpPr>
              <p:nvPr/>
            </p:nvSpPr>
            <p:spPr bwMode="auto">
              <a:xfrm>
                <a:off x="940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1" name="Freeform 787"/>
              <p:cNvSpPr>
                <a:spLocks/>
              </p:cNvSpPr>
              <p:nvPr/>
            </p:nvSpPr>
            <p:spPr bwMode="auto">
              <a:xfrm>
                <a:off x="940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2" name="Freeform 788"/>
              <p:cNvSpPr>
                <a:spLocks/>
              </p:cNvSpPr>
              <p:nvPr/>
            </p:nvSpPr>
            <p:spPr bwMode="auto">
              <a:xfrm>
                <a:off x="947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3" name="Freeform 789"/>
              <p:cNvSpPr>
                <a:spLocks/>
              </p:cNvSpPr>
              <p:nvPr/>
            </p:nvSpPr>
            <p:spPr bwMode="auto">
              <a:xfrm>
                <a:off x="954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4" name="Freeform 790"/>
              <p:cNvSpPr>
                <a:spLocks/>
              </p:cNvSpPr>
              <p:nvPr/>
            </p:nvSpPr>
            <p:spPr bwMode="auto">
              <a:xfrm>
                <a:off x="954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5" name="Freeform 791"/>
              <p:cNvSpPr>
                <a:spLocks/>
              </p:cNvSpPr>
              <p:nvPr/>
            </p:nvSpPr>
            <p:spPr bwMode="auto">
              <a:xfrm>
                <a:off x="961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6" name="Freeform 792"/>
              <p:cNvSpPr>
                <a:spLocks/>
              </p:cNvSpPr>
              <p:nvPr/>
            </p:nvSpPr>
            <p:spPr bwMode="auto">
              <a:xfrm>
                <a:off x="968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7" name="Freeform 793"/>
              <p:cNvSpPr>
                <a:spLocks/>
              </p:cNvSpPr>
              <p:nvPr/>
            </p:nvSpPr>
            <p:spPr bwMode="auto">
              <a:xfrm>
                <a:off x="975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8" name="Freeform 794"/>
              <p:cNvSpPr>
                <a:spLocks/>
              </p:cNvSpPr>
              <p:nvPr/>
            </p:nvSpPr>
            <p:spPr bwMode="auto">
              <a:xfrm>
                <a:off x="975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19" name="Freeform 795"/>
              <p:cNvSpPr>
                <a:spLocks/>
              </p:cNvSpPr>
              <p:nvPr/>
            </p:nvSpPr>
            <p:spPr bwMode="auto">
              <a:xfrm>
                <a:off x="982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0" name="Freeform 796"/>
              <p:cNvSpPr>
                <a:spLocks/>
              </p:cNvSpPr>
              <p:nvPr/>
            </p:nvSpPr>
            <p:spPr bwMode="auto">
              <a:xfrm>
                <a:off x="989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1" name="Freeform 797"/>
              <p:cNvSpPr>
                <a:spLocks/>
              </p:cNvSpPr>
              <p:nvPr/>
            </p:nvSpPr>
            <p:spPr bwMode="auto">
              <a:xfrm>
                <a:off x="989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2" name="Freeform 798"/>
              <p:cNvSpPr>
                <a:spLocks/>
              </p:cNvSpPr>
              <p:nvPr/>
            </p:nvSpPr>
            <p:spPr bwMode="auto">
              <a:xfrm>
                <a:off x="996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3" name="Freeform 799"/>
              <p:cNvSpPr>
                <a:spLocks/>
              </p:cNvSpPr>
              <p:nvPr/>
            </p:nvSpPr>
            <p:spPr bwMode="auto">
              <a:xfrm>
                <a:off x="1003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4" name="Freeform 800"/>
              <p:cNvSpPr>
                <a:spLocks/>
              </p:cNvSpPr>
              <p:nvPr/>
            </p:nvSpPr>
            <p:spPr bwMode="auto">
              <a:xfrm>
                <a:off x="1003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5" name="Freeform 801"/>
              <p:cNvSpPr>
                <a:spLocks/>
              </p:cNvSpPr>
              <p:nvPr/>
            </p:nvSpPr>
            <p:spPr bwMode="auto">
              <a:xfrm>
                <a:off x="1010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6" name="Freeform 802"/>
              <p:cNvSpPr>
                <a:spLocks/>
              </p:cNvSpPr>
              <p:nvPr/>
            </p:nvSpPr>
            <p:spPr bwMode="auto">
              <a:xfrm>
                <a:off x="1017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7" name="Freeform 803"/>
              <p:cNvSpPr>
                <a:spLocks/>
              </p:cNvSpPr>
              <p:nvPr/>
            </p:nvSpPr>
            <p:spPr bwMode="auto">
              <a:xfrm>
                <a:off x="1017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8" name="Freeform 804"/>
              <p:cNvSpPr>
                <a:spLocks/>
              </p:cNvSpPr>
              <p:nvPr/>
            </p:nvSpPr>
            <p:spPr bwMode="auto">
              <a:xfrm>
                <a:off x="1024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29" name="Freeform 805"/>
              <p:cNvSpPr>
                <a:spLocks/>
              </p:cNvSpPr>
              <p:nvPr/>
            </p:nvSpPr>
            <p:spPr bwMode="auto">
              <a:xfrm>
                <a:off x="1031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0" name="Freeform 806"/>
              <p:cNvSpPr>
                <a:spLocks/>
              </p:cNvSpPr>
              <p:nvPr/>
            </p:nvSpPr>
            <p:spPr bwMode="auto">
              <a:xfrm>
                <a:off x="1031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1" name="Freeform 807"/>
              <p:cNvSpPr>
                <a:spLocks/>
              </p:cNvSpPr>
              <p:nvPr/>
            </p:nvSpPr>
            <p:spPr bwMode="auto">
              <a:xfrm>
                <a:off x="1038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2" name="Freeform 808"/>
              <p:cNvSpPr>
                <a:spLocks/>
              </p:cNvSpPr>
              <p:nvPr/>
            </p:nvSpPr>
            <p:spPr bwMode="auto">
              <a:xfrm>
                <a:off x="1045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3" name="Freeform 809"/>
              <p:cNvSpPr>
                <a:spLocks/>
              </p:cNvSpPr>
              <p:nvPr/>
            </p:nvSpPr>
            <p:spPr bwMode="auto">
              <a:xfrm>
                <a:off x="1045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4" name="Freeform 810"/>
              <p:cNvSpPr>
                <a:spLocks/>
              </p:cNvSpPr>
              <p:nvPr/>
            </p:nvSpPr>
            <p:spPr bwMode="auto">
              <a:xfrm>
                <a:off x="1052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5" name="Freeform 811"/>
              <p:cNvSpPr>
                <a:spLocks/>
              </p:cNvSpPr>
              <p:nvPr/>
            </p:nvSpPr>
            <p:spPr bwMode="auto">
              <a:xfrm>
                <a:off x="1059" y="298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4236" name="Group 812"/>
            <p:cNvGrpSpPr>
              <a:grpSpLocks/>
            </p:cNvGrpSpPr>
            <p:nvPr/>
          </p:nvGrpSpPr>
          <p:grpSpPr bwMode="auto">
            <a:xfrm>
              <a:off x="1059" y="2420"/>
              <a:ext cx="980" cy="583"/>
              <a:chOff x="1059" y="2420"/>
              <a:chExt cx="980" cy="583"/>
            </a:xfrm>
          </p:grpSpPr>
          <p:sp>
            <p:nvSpPr>
              <p:cNvPr id="104237" name="Freeform 813"/>
              <p:cNvSpPr>
                <a:spLocks/>
              </p:cNvSpPr>
              <p:nvPr/>
            </p:nvSpPr>
            <p:spPr bwMode="auto">
              <a:xfrm>
                <a:off x="1059" y="297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8" name="Freeform 814"/>
              <p:cNvSpPr>
                <a:spLocks/>
              </p:cNvSpPr>
              <p:nvPr/>
            </p:nvSpPr>
            <p:spPr bwMode="auto">
              <a:xfrm>
                <a:off x="1066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39" name="Freeform 815"/>
              <p:cNvSpPr>
                <a:spLocks/>
              </p:cNvSpPr>
              <p:nvPr/>
            </p:nvSpPr>
            <p:spPr bwMode="auto">
              <a:xfrm>
                <a:off x="1073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0" name="Freeform 816"/>
              <p:cNvSpPr>
                <a:spLocks/>
              </p:cNvSpPr>
              <p:nvPr/>
            </p:nvSpPr>
            <p:spPr bwMode="auto">
              <a:xfrm>
                <a:off x="1080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1" name="Freeform 817"/>
              <p:cNvSpPr>
                <a:spLocks/>
              </p:cNvSpPr>
              <p:nvPr/>
            </p:nvSpPr>
            <p:spPr bwMode="auto">
              <a:xfrm>
                <a:off x="1080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2" name="Freeform 818"/>
              <p:cNvSpPr>
                <a:spLocks/>
              </p:cNvSpPr>
              <p:nvPr/>
            </p:nvSpPr>
            <p:spPr bwMode="auto">
              <a:xfrm>
                <a:off x="1087" y="294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3" name="Freeform 819"/>
              <p:cNvSpPr>
                <a:spLocks/>
              </p:cNvSpPr>
              <p:nvPr/>
            </p:nvSpPr>
            <p:spPr bwMode="auto">
              <a:xfrm>
                <a:off x="1094" y="294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4" name="Freeform 820"/>
              <p:cNvSpPr>
                <a:spLocks/>
              </p:cNvSpPr>
              <p:nvPr/>
            </p:nvSpPr>
            <p:spPr bwMode="auto">
              <a:xfrm>
                <a:off x="1094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5" name="Freeform 821"/>
              <p:cNvSpPr>
                <a:spLocks/>
              </p:cNvSpPr>
              <p:nvPr/>
            </p:nvSpPr>
            <p:spPr bwMode="auto">
              <a:xfrm>
                <a:off x="1101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6" name="Freeform 822"/>
              <p:cNvSpPr>
                <a:spLocks/>
              </p:cNvSpPr>
              <p:nvPr/>
            </p:nvSpPr>
            <p:spPr bwMode="auto">
              <a:xfrm>
                <a:off x="1108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7" name="Freeform 823"/>
              <p:cNvSpPr>
                <a:spLocks/>
              </p:cNvSpPr>
              <p:nvPr/>
            </p:nvSpPr>
            <p:spPr bwMode="auto">
              <a:xfrm>
                <a:off x="1108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8" name="Freeform 824"/>
              <p:cNvSpPr>
                <a:spLocks/>
              </p:cNvSpPr>
              <p:nvPr/>
            </p:nvSpPr>
            <p:spPr bwMode="auto">
              <a:xfrm>
                <a:off x="1115" y="293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49" name="Freeform 825"/>
              <p:cNvSpPr>
                <a:spLocks/>
              </p:cNvSpPr>
              <p:nvPr/>
            </p:nvSpPr>
            <p:spPr bwMode="auto">
              <a:xfrm>
                <a:off x="1122" y="29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0" name="Freeform 826"/>
              <p:cNvSpPr>
                <a:spLocks/>
              </p:cNvSpPr>
              <p:nvPr/>
            </p:nvSpPr>
            <p:spPr bwMode="auto">
              <a:xfrm>
                <a:off x="1122" y="290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1" name="Freeform 827"/>
              <p:cNvSpPr>
                <a:spLocks/>
              </p:cNvSpPr>
              <p:nvPr/>
            </p:nvSpPr>
            <p:spPr bwMode="auto">
              <a:xfrm>
                <a:off x="1129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2" name="Freeform 828"/>
              <p:cNvSpPr>
                <a:spLocks/>
              </p:cNvSpPr>
              <p:nvPr/>
            </p:nvSpPr>
            <p:spPr bwMode="auto">
              <a:xfrm>
                <a:off x="1136" y="290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3" name="Freeform 829"/>
              <p:cNvSpPr>
                <a:spLocks/>
              </p:cNvSpPr>
              <p:nvPr/>
            </p:nvSpPr>
            <p:spPr bwMode="auto">
              <a:xfrm>
                <a:off x="1136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4" name="Freeform 830"/>
              <p:cNvSpPr>
                <a:spLocks/>
              </p:cNvSpPr>
              <p:nvPr/>
            </p:nvSpPr>
            <p:spPr bwMode="auto">
              <a:xfrm>
                <a:off x="1143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5" name="Freeform 831"/>
              <p:cNvSpPr>
                <a:spLocks/>
              </p:cNvSpPr>
              <p:nvPr/>
            </p:nvSpPr>
            <p:spPr bwMode="auto">
              <a:xfrm>
                <a:off x="1150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6" name="Freeform 832"/>
              <p:cNvSpPr>
                <a:spLocks/>
              </p:cNvSpPr>
              <p:nvPr/>
            </p:nvSpPr>
            <p:spPr bwMode="auto">
              <a:xfrm>
                <a:off x="1150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7" name="Freeform 833"/>
              <p:cNvSpPr>
                <a:spLocks/>
              </p:cNvSpPr>
              <p:nvPr/>
            </p:nvSpPr>
            <p:spPr bwMode="auto">
              <a:xfrm>
                <a:off x="1157" y="28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8" name="Freeform 834"/>
              <p:cNvSpPr>
                <a:spLocks/>
              </p:cNvSpPr>
              <p:nvPr/>
            </p:nvSpPr>
            <p:spPr bwMode="auto">
              <a:xfrm>
                <a:off x="1164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59" name="Freeform 835"/>
              <p:cNvSpPr>
                <a:spLocks/>
              </p:cNvSpPr>
              <p:nvPr/>
            </p:nvSpPr>
            <p:spPr bwMode="auto">
              <a:xfrm>
                <a:off x="1171" y="290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0" name="Freeform 836"/>
              <p:cNvSpPr>
                <a:spLocks/>
              </p:cNvSpPr>
              <p:nvPr/>
            </p:nvSpPr>
            <p:spPr bwMode="auto">
              <a:xfrm>
                <a:off x="1171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1" name="Freeform 837"/>
              <p:cNvSpPr>
                <a:spLocks/>
              </p:cNvSpPr>
              <p:nvPr/>
            </p:nvSpPr>
            <p:spPr bwMode="auto">
              <a:xfrm>
                <a:off x="1178" y="28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2" name="Freeform 838"/>
              <p:cNvSpPr>
                <a:spLocks/>
              </p:cNvSpPr>
              <p:nvPr/>
            </p:nvSpPr>
            <p:spPr bwMode="auto">
              <a:xfrm>
                <a:off x="1185" y="286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3" name="Freeform 839"/>
              <p:cNvSpPr>
                <a:spLocks/>
              </p:cNvSpPr>
              <p:nvPr/>
            </p:nvSpPr>
            <p:spPr bwMode="auto">
              <a:xfrm>
                <a:off x="1185" y="287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4" name="Freeform 840"/>
              <p:cNvSpPr>
                <a:spLocks/>
              </p:cNvSpPr>
              <p:nvPr/>
            </p:nvSpPr>
            <p:spPr bwMode="auto">
              <a:xfrm>
                <a:off x="1192" y="286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5" name="Freeform 841"/>
              <p:cNvSpPr>
                <a:spLocks/>
              </p:cNvSpPr>
              <p:nvPr/>
            </p:nvSpPr>
            <p:spPr bwMode="auto">
              <a:xfrm>
                <a:off x="1199" y="286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6" name="Freeform 842"/>
              <p:cNvSpPr>
                <a:spLocks/>
              </p:cNvSpPr>
              <p:nvPr/>
            </p:nvSpPr>
            <p:spPr bwMode="auto">
              <a:xfrm>
                <a:off x="1199" y="284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7" name="Freeform 843"/>
              <p:cNvSpPr>
                <a:spLocks/>
              </p:cNvSpPr>
              <p:nvPr/>
            </p:nvSpPr>
            <p:spPr bwMode="auto">
              <a:xfrm>
                <a:off x="1206" y="286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8" name="Freeform 844"/>
              <p:cNvSpPr>
                <a:spLocks/>
              </p:cNvSpPr>
              <p:nvPr/>
            </p:nvSpPr>
            <p:spPr bwMode="auto">
              <a:xfrm>
                <a:off x="1213" y="286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69" name="Freeform 845"/>
              <p:cNvSpPr>
                <a:spLocks/>
              </p:cNvSpPr>
              <p:nvPr/>
            </p:nvSpPr>
            <p:spPr bwMode="auto">
              <a:xfrm>
                <a:off x="1213" y="286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0" name="Freeform 846"/>
              <p:cNvSpPr>
                <a:spLocks/>
              </p:cNvSpPr>
              <p:nvPr/>
            </p:nvSpPr>
            <p:spPr bwMode="auto">
              <a:xfrm>
                <a:off x="1220" y="285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1" name="Freeform 847"/>
              <p:cNvSpPr>
                <a:spLocks/>
              </p:cNvSpPr>
              <p:nvPr/>
            </p:nvSpPr>
            <p:spPr bwMode="auto">
              <a:xfrm>
                <a:off x="1227" y="284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2" name="Freeform 848"/>
              <p:cNvSpPr>
                <a:spLocks/>
              </p:cNvSpPr>
              <p:nvPr/>
            </p:nvSpPr>
            <p:spPr bwMode="auto">
              <a:xfrm>
                <a:off x="1227" y="283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3" name="Freeform 849"/>
              <p:cNvSpPr>
                <a:spLocks/>
              </p:cNvSpPr>
              <p:nvPr/>
            </p:nvSpPr>
            <p:spPr bwMode="auto">
              <a:xfrm>
                <a:off x="1234" y="283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4" name="Freeform 850"/>
              <p:cNvSpPr>
                <a:spLocks/>
              </p:cNvSpPr>
              <p:nvPr/>
            </p:nvSpPr>
            <p:spPr bwMode="auto">
              <a:xfrm>
                <a:off x="1241" y="283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5" name="Freeform 851"/>
              <p:cNvSpPr>
                <a:spLocks/>
              </p:cNvSpPr>
              <p:nvPr/>
            </p:nvSpPr>
            <p:spPr bwMode="auto">
              <a:xfrm>
                <a:off x="1241" y="283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6" name="Freeform 852"/>
              <p:cNvSpPr>
                <a:spLocks/>
              </p:cNvSpPr>
              <p:nvPr/>
            </p:nvSpPr>
            <p:spPr bwMode="auto">
              <a:xfrm>
                <a:off x="1248" y="281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7" name="Freeform 853"/>
              <p:cNvSpPr>
                <a:spLocks/>
              </p:cNvSpPr>
              <p:nvPr/>
            </p:nvSpPr>
            <p:spPr bwMode="auto">
              <a:xfrm>
                <a:off x="1255" y="281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8" name="Freeform 854"/>
              <p:cNvSpPr>
                <a:spLocks/>
              </p:cNvSpPr>
              <p:nvPr/>
            </p:nvSpPr>
            <p:spPr bwMode="auto">
              <a:xfrm>
                <a:off x="1255" y="280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79" name="Freeform 855"/>
              <p:cNvSpPr>
                <a:spLocks/>
              </p:cNvSpPr>
              <p:nvPr/>
            </p:nvSpPr>
            <p:spPr bwMode="auto">
              <a:xfrm>
                <a:off x="1262" y="280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0" name="Freeform 856"/>
              <p:cNvSpPr>
                <a:spLocks/>
              </p:cNvSpPr>
              <p:nvPr/>
            </p:nvSpPr>
            <p:spPr bwMode="auto">
              <a:xfrm>
                <a:off x="1269" y="27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1" name="Freeform 857"/>
              <p:cNvSpPr>
                <a:spLocks/>
              </p:cNvSpPr>
              <p:nvPr/>
            </p:nvSpPr>
            <p:spPr bwMode="auto">
              <a:xfrm>
                <a:off x="1276" y="27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2" name="Freeform 858"/>
              <p:cNvSpPr>
                <a:spLocks/>
              </p:cNvSpPr>
              <p:nvPr/>
            </p:nvSpPr>
            <p:spPr bwMode="auto">
              <a:xfrm>
                <a:off x="1276" y="27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3" name="Freeform 859"/>
              <p:cNvSpPr>
                <a:spLocks/>
              </p:cNvSpPr>
              <p:nvPr/>
            </p:nvSpPr>
            <p:spPr bwMode="auto">
              <a:xfrm>
                <a:off x="1283" y="27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4" name="Freeform 860"/>
              <p:cNvSpPr>
                <a:spLocks/>
              </p:cNvSpPr>
              <p:nvPr/>
            </p:nvSpPr>
            <p:spPr bwMode="auto">
              <a:xfrm>
                <a:off x="1290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5" name="Freeform 861"/>
              <p:cNvSpPr>
                <a:spLocks/>
              </p:cNvSpPr>
              <p:nvPr/>
            </p:nvSpPr>
            <p:spPr bwMode="auto">
              <a:xfrm>
                <a:off x="1290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6" name="Freeform 862"/>
              <p:cNvSpPr>
                <a:spLocks/>
              </p:cNvSpPr>
              <p:nvPr/>
            </p:nvSpPr>
            <p:spPr bwMode="auto">
              <a:xfrm>
                <a:off x="1297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7" name="Freeform 863"/>
              <p:cNvSpPr>
                <a:spLocks/>
              </p:cNvSpPr>
              <p:nvPr/>
            </p:nvSpPr>
            <p:spPr bwMode="auto">
              <a:xfrm>
                <a:off x="1304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8" name="Freeform 864"/>
              <p:cNvSpPr>
                <a:spLocks/>
              </p:cNvSpPr>
              <p:nvPr/>
            </p:nvSpPr>
            <p:spPr bwMode="auto">
              <a:xfrm>
                <a:off x="1304" y="27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89" name="Freeform 865"/>
              <p:cNvSpPr>
                <a:spLocks/>
              </p:cNvSpPr>
              <p:nvPr/>
            </p:nvSpPr>
            <p:spPr bwMode="auto">
              <a:xfrm>
                <a:off x="1311" y="27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0" name="Freeform 866"/>
              <p:cNvSpPr>
                <a:spLocks/>
              </p:cNvSpPr>
              <p:nvPr/>
            </p:nvSpPr>
            <p:spPr bwMode="auto">
              <a:xfrm>
                <a:off x="1318" y="27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1" name="Freeform 867"/>
              <p:cNvSpPr>
                <a:spLocks/>
              </p:cNvSpPr>
              <p:nvPr/>
            </p:nvSpPr>
            <p:spPr bwMode="auto">
              <a:xfrm>
                <a:off x="1318" y="27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2" name="Freeform 868"/>
              <p:cNvSpPr>
                <a:spLocks/>
              </p:cNvSpPr>
              <p:nvPr/>
            </p:nvSpPr>
            <p:spPr bwMode="auto">
              <a:xfrm>
                <a:off x="1325" y="274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3" name="Freeform 869"/>
              <p:cNvSpPr>
                <a:spLocks/>
              </p:cNvSpPr>
              <p:nvPr/>
            </p:nvSpPr>
            <p:spPr bwMode="auto">
              <a:xfrm>
                <a:off x="1332" y="273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4" name="Freeform 870"/>
              <p:cNvSpPr>
                <a:spLocks/>
              </p:cNvSpPr>
              <p:nvPr/>
            </p:nvSpPr>
            <p:spPr bwMode="auto">
              <a:xfrm>
                <a:off x="1332" y="27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5" name="Freeform 871"/>
              <p:cNvSpPr>
                <a:spLocks/>
              </p:cNvSpPr>
              <p:nvPr/>
            </p:nvSpPr>
            <p:spPr bwMode="auto">
              <a:xfrm>
                <a:off x="1339" y="27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6" name="Freeform 872"/>
              <p:cNvSpPr>
                <a:spLocks/>
              </p:cNvSpPr>
              <p:nvPr/>
            </p:nvSpPr>
            <p:spPr bwMode="auto">
              <a:xfrm>
                <a:off x="1346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7" name="Freeform 873"/>
              <p:cNvSpPr>
                <a:spLocks/>
              </p:cNvSpPr>
              <p:nvPr/>
            </p:nvSpPr>
            <p:spPr bwMode="auto">
              <a:xfrm>
                <a:off x="1346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8" name="Freeform 874"/>
              <p:cNvSpPr>
                <a:spLocks/>
              </p:cNvSpPr>
              <p:nvPr/>
            </p:nvSpPr>
            <p:spPr bwMode="auto">
              <a:xfrm>
                <a:off x="1353" y="270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299" name="Freeform 875"/>
              <p:cNvSpPr>
                <a:spLocks/>
              </p:cNvSpPr>
              <p:nvPr/>
            </p:nvSpPr>
            <p:spPr bwMode="auto">
              <a:xfrm>
                <a:off x="1360" y="270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0" name="Freeform 876"/>
              <p:cNvSpPr>
                <a:spLocks/>
              </p:cNvSpPr>
              <p:nvPr/>
            </p:nvSpPr>
            <p:spPr bwMode="auto">
              <a:xfrm>
                <a:off x="1360" y="269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1" name="Freeform 877"/>
              <p:cNvSpPr>
                <a:spLocks/>
              </p:cNvSpPr>
              <p:nvPr/>
            </p:nvSpPr>
            <p:spPr bwMode="auto">
              <a:xfrm>
                <a:off x="1367" y="269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2" name="Freeform 878"/>
              <p:cNvSpPr>
                <a:spLocks/>
              </p:cNvSpPr>
              <p:nvPr/>
            </p:nvSpPr>
            <p:spPr bwMode="auto">
              <a:xfrm>
                <a:off x="1374" y="269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3" name="Freeform 879"/>
              <p:cNvSpPr>
                <a:spLocks/>
              </p:cNvSpPr>
              <p:nvPr/>
            </p:nvSpPr>
            <p:spPr bwMode="auto">
              <a:xfrm>
                <a:off x="1381" y="268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4" name="Freeform 880"/>
              <p:cNvSpPr>
                <a:spLocks/>
              </p:cNvSpPr>
              <p:nvPr/>
            </p:nvSpPr>
            <p:spPr bwMode="auto">
              <a:xfrm>
                <a:off x="1381" y="266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5" name="Freeform 881"/>
              <p:cNvSpPr>
                <a:spLocks/>
              </p:cNvSpPr>
              <p:nvPr/>
            </p:nvSpPr>
            <p:spPr bwMode="auto">
              <a:xfrm>
                <a:off x="1388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6" name="Freeform 882"/>
              <p:cNvSpPr>
                <a:spLocks/>
              </p:cNvSpPr>
              <p:nvPr/>
            </p:nvSpPr>
            <p:spPr bwMode="auto">
              <a:xfrm>
                <a:off x="1395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7" name="Freeform 883"/>
              <p:cNvSpPr>
                <a:spLocks/>
              </p:cNvSpPr>
              <p:nvPr/>
            </p:nvSpPr>
            <p:spPr bwMode="auto">
              <a:xfrm>
                <a:off x="1395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8" name="Freeform 884"/>
              <p:cNvSpPr>
                <a:spLocks/>
              </p:cNvSpPr>
              <p:nvPr/>
            </p:nvSpPr>
            <p:spPr bwMode="auto">
              <a:xfrm>
                <a:off x="1402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09" name="Freeform 885"/>
              <p:cNvSpPr>
                <a:spLocks/>
              </p:cNvSpPr>
              <p:nvPr/>
            </p:nvSpPr>
            <p:spPr bwMode="auto">
              <a:xfrm>
                <a:off x="1409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0" name="Freeform 886"/>
              <p:cNvSpPr>
                <a:spLocks/>
              </p:cNvSpPr>
              <p:nvPr/>
            </p:nvSpPr>
            <p:spPr bwMode="auto">
              <a:xfrm>
                <a:off x="1409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1" name="Freeform 887"/>
              <p:cNvSpPr>
                <a:spLocks/>
              </p:cNvSpPr>
              <p:nvPr/>
            </p:nvSpPr>
            <p:spPr bwMode="auto">
              <a:xfrm>
                <a:off x="1416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2" name="Freeform 888"/>
              <p:cNvSpPr>
                <a:spLocks/>
              </p:cNvSpPr>
              <p:nvPr/>
            </p:nvSpPr>
            <p:spPr bwMode="auto">
              <a:xfrm>
                <a:off x="1423" y="26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3" name="Freeform 889"/>
              <p:cNvSpPr>
                <a:spLocks/>
              </p:cNvSpPr>
              <p:nvPr/>
            </p:nvSpPr>
            <p:spPr bwMode="auto">
              <a:xfrm>
                <a:off x="1423" y="260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4" name="Freeform 890"/>
              <p:cNvSpPr>
                <a:spLocks/>
              </p:cNvSpPr>
              <p:nvPr/>
            </p:nvSpPr>
            <p:spPr bwMode="auto">
              <a:xfrm>
                <a:off x="1430" y="260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5" name="Freeform 891"/>
              <p:cNvSpPr>
                <a:spLocks/>
              </p:cNvSpPr>
              <p:nvPr/>
            </p:nvSpPr>
            <p:spPr bwMode="auto">
              <a:xfrm>
                <a:off x="1437" y="260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6" name="Freeform 892"/>
              <p:cNvSpPr>
                <a:spLocks/>
              </p:cNvSpPr>
              <p:nvPr/>
            </p:nvSpPr>
            <p:spPr bwMode="auto">
              <a:xfrm>
                <a:off x="1437" y="25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7" name="Freeform 893"/>
              <p:cNvSpPr>
                <a:spLocks/>
              </p:cNvSpPr>
              <p:nvPr/>
            </p:nvSpPr>
            <p:spPr bwMode="auto">
              <a:xfrm>
                <a:off x="1444" y="258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8" name="Freeform 894"/>
              <p:cNvSpPr>
                <a:spLocks/>
              </p:cNvSpPr>
              <p:nvPr/>
            </p:nvSpPr>
            <p:spPr bwMode="auto">
              <a:xfrm>
                <a:off x="1451" y="258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19" name="Freeform 895"/>
              <p:cNvSpPr>
                <a:spLocks/>
              </p:cNvSpPr>
              <p:nvPr/>
            </p:nvSpPr>
            <p:spPr bwMode="auto">
              <a:xfrm>
                <a:off x="1451" y="257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0" name="Freeform 896"/>
              <p:cNvSpPr>
                <a:spLocks/>
              </p:cNvSpPr>
              <p:nvPr/>
            </p:nvSpPr>
            <p:spPr bwMode="auto">
              <a:xfrm>
                <a:off x="1458" y="257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1" name="Freeform 897"/>
              <p:cNvSpPr>
                <a:spLocks/>
              </p:cNvSpPr>
              <p:nvPr/>
            </p:nvSpPr>
            <p:spPr bwMode="auto">
              <a:xfrm>
                <a:off x="1465" y="257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2" name="Freeform 898"/>
              <p:cNvSpPr>
                <a:spLocks/>
              </p:cNvSpPr>
              <p:nvPr/>
            </p:nvSpPr>
            <p:spPr bwMode="auto">
              <a:xfrm>
                <a:off x="1465" y="256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3" name="Freeform 899"/>
              <p:cNvSpPr>
                <a:spLocks/>
              </p:cNvSpPr>
              <p:nvPr/>
            </p:nvSpPr>
            <p:spPr bwMode="auto">
              <a:xfrm>
                <a:off x="1472" y="256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4" name="Freeform 900"/>
              <p:cNvSpPr>
                <a:spLocks/>
              </p:cNvSpPr>
              <p:nvPr/>
            </p:nvSpPr>
            <p:spPr bwMode="auto">
              <a:xfrm>
                <a:off x="1479" y="256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5" name="Freeform 901"/>
              <p:cNvSpPr>
                <a:spLocks/>
              </p:cNvSpPr>
              <p:nvPr/>
            </p:nvSpPr>
            <p:spPr bwMode="auto">
              <a:xfrm>
                <a:off x="1486" y="255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6" name="Freeform 902"/>
              <p:cNvSpPr>
                <a:spLocks/>
              </p:cNvSpPr>
              <p:nvPr/>
            </p:nvSpPr>
            <p:spPr bwMode="auto">
              <a:xfrm>
                <a:off x="1486" y="253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7" name="Freeform 903"/>
              <p:cNvSpPr>
                <a:spLocks/>
              </p:cNvSpPr>
              <p:nvPr/>
            </p:nvSpPr>
            <p:spPr bwMode="auto">
              <a:xfrm>
                <a:off x="1493" y="253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8" name="Freeform 904"/>
              <p:cNvSpPr>
                <a:spLocks/>
              </p:cNvSpPr>
              <p:nvPr/>
            </p:nvSpPr>
            <p:spPr bwMode="auto">
              <a:xfrm>
                <a:off x="1500" y="253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29" name="Freeform 905"/>
              <p:cNvSpPr>
                <a:spLocks/>
              </p:cNvSpPr>
              <p:nvPr/>
            </p:nvSpPr>
            <p:spPr bwMode="auto">
              <a:xfrm>
                <a:off x="1500" y="253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0" name="Freeform 906"/>
              <p:cNvSpPr>
                <a:spLocks/>
              </p:cNvSpPr>
              <p:nvPr/>
            </p:nvSpPr>
            <p:spPr bwMode="auto">
              <a:xfrm>
                <a:off x="1507" y="253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1" name="Freeform 907"/>
              <p:cNvSpPr>
                <a:spLocks/>
              </p:cNvSpPr>
              <p:nvPr/>
            </p:nvSpPr>
            <p:spPr bwMode="auto">
              <a:xfrm>
                <a:off x="1514" y="252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2" name="Freeform 908"/>
              <p:cNvSpPr>
                <a:spLocks/>
              </p:cNvSpPr>
              <p:nvPr/>
            </p:nvSpPr>
            <p:spPr bwMode="auto">
              <a:xfrm>
                <a:off x="1514" y="251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3" name="Freeform 909"/>
              <p:cNvSpPr>
                <a:spLocks/>
              </p:cNvSpPr>
              <p:nvPr/>
            </p:nvSpPr>
            <p:spPr bwMode="auto">
              <a:xfrm>
                <a:off x="1521" y="251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4" name="Freeform 910"/>
              <p:cNvSpPr>
                <a:spLocks/>
              </p:cNvSpPr>
              <p:nvPr/>
            </p:nvSpPr>
            <p:spPr bwMode="auto">
              <a:xfrm>
                <a:off x="1528" y="250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5" name="Freeform 911"/>
              <p:cNvSpPr>
                <a:spLocks/>
              </p:cNvSpPr>
              <p:nvPr/>
            </p:nvSpPr>
            <p:spPr bwMode="auto">
              <a:xfrm>
                <a:off x="1528" y="249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6" name="Freeform 912"/>
              <p:cNvSpPr>
                <a:spLocks/>
              </p:cNvSpPr>
              <p:nvPr/>
            </p:nvSpPr>
            <p:spPr bwMode="auto">
              <a:xfrm>
                <a:off x="1535" y="248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7" name="Freeform 913"/>
              <p:cNvSpPr>
                <a:spLocks/>
              </p:cNvSpPr>
              <p:nvPr/>
            </p:nvSpPr>
            <p:spPr bwMode="auto">
              <a:xfrm>
                <a:off x="1542" y="249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8" name="Freeform 914"/>
              <p:cNvSpPr>
                <a:spLocks/>
              </p:cNvSpPr>
              <p:nvPr/>
            </p:nvSpPr>
            <p:spPr bwMode="auto">
              <a:xfrm>
                <a:off x="1542" y="249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39" name="Freeform 915"/>
              <p:cNvSpPr>
                <a:spLocks/>
              </p:cNvSpPr>
              <p:nvPr/>
            </p:nvSpPr>
            <p:spPr bwMode="auto">
              <a:xfrm>
                <a:off x="1549" y="248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0" name="Freeform 916"/>
              <p:cNvSpPr>
                <a:spLocks/>
              </p:cNvSpPr>
              <p:nvPr/>
            </p:nvSpPr>
            <p:spPr bwMode="auto">
              <a:xfrm>
                <a:off x="1556" y="248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1" name="Freeform 917"/>
              <p:cNvSpPr>
                <a:spLocks/>
              </p:cNvSpPr>
              <p:nvPr/>
            </p:nvSpPr>
            <p:spPr bwMode="auto">
              <a:xfrm>
                <a:off x="1556" y="247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2" name="Freeform 918"/>
              <p:cNvSpPr>
                <a:spLocks/>
              </p:cNvSpPr>
              <p:nvPr/>
            </p:nvSpPr>
            <p:spPr bwMode="auto">
              <a:xfrm>
                <a:off x="1563" y="247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3" name="Freeform 919"/>
              <p:cNvSpPr>
                <a:spLocks/>
              </p:cNvSpPr>
              <p:nvPr/>
            </p:nvSpPr>
            <p:spPr bwMode="auto">
              <a:xfrm>
                <a:off x="1570" y="246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4" name="Freeform 920"/>
              <p:cNvSpPr>
                <a:spLocks/>
              </p:cNvSpPr>
              <p:nvPr/>
            </p:nvSpPr>
            <p:spPr bwMode="auto">
              <a:xfrm>
                <a:off x="1570" y="245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5" name="Freeform 921"/>
              <p:cNvSpPr>
                <a:spLocks/>
              </p:cNvSpPr>
              <p:nvPr/>
            </p:nvSpPr>
            <p:spPr bwMode="auto">
              <a:xfrm>
                <a:off x="1577" y="24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6" name="Freeform 922"/>
              <p:cNvSpPr>
                <a:spLocks/>
              </p:cNvSpPr>
              <p:nvPr/>
            </p:nvSpPr>
            <p:spPr bwMode="auto">
              <a:xfrm>
                <a:off x="1584" y="24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7" name="Freeform 923"/>
              <p:cNvSpPr>
                <a:spLocks/>
              </p:cNvSpPr>
              <p:nvPr/>
            </p:nvSpPr>
            <p:spPr bwMode="auto">
              <a:xfrm>
                <a:off x="1591" y="24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8" name="Freeform 924"/>
              <p:cNvSpPr>
                <a:spLocks/>
              </p:cNvSpPr>
              <p:nvPr/>
            </p:nvSpPr>
            <p:spPr bwMode="auto">
              <a:xfrm>
                <a:off x="1591" y="24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49" name="Freeform 925"/>
              <p:cNvSpPr>
                <a:spLocks/>
              </p:cNvSpPr>
              <p:nvPr/>
            </p:nvSpPr>
            <p:spPr bwMode="auto">
              <a:xfrm>
                <a:off x="1598" y="244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0" name="Freeform 926"/>
              <p:cNvSpPr>
                <a:spLocks/>
              </p:cNvSpPr>
              <p:nvPr/>
            </p:nvSpPr>
            <p:spPr bwMode="auto">
              <a:xfrm>
                <a:off x="1605" y="24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1" name="Freeform 927"/>
              <p:cNvSpPr>
                <a:spLocks/>
              </p:cNvSpPr>
              <p:nvPr/>
            </p:nvSpPr>
            <p:spPr bwMode="auto">
              <a:xfrm>
                <a:off x="1605" y="244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2" name="Freeform 928"/>
              <p:cNvSpPr>
                <a:spLocks/>
              </p:cNvSpPr>
              <p:nvPr/>
            </p:nvSpPr>
            <p:spPr bwMode="auto">
              <a:xfrm>
                <a:off x="1612" y="243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3" name="Freeform 929"/>
              <p:cNvSpPr>
                <a:spLocks/>
              </p:cNvSpPr>
              <p:nvPr/>
            </p:nvSpPr>
            <p:spPr bwMode="auto">
              <a:xfrm>
                <a:off x="1619" y="243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4" name="Freeform 930"/>
              <p:cNvSpPr>
                <a:spLocks/>
              </p:cNvSpPr>
              <p:nvPr/>
            </p:nvSpPr>
            <p:spPr bwMode="auto">
              <a:xfrm>
                <a:off x="1619" y="243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5" name="Freeform 931"/>
              <p:cNvSpPr>
                <a:spLocks/>
              </p:cNvSpPr>
              <p:nvPr/>
            </p:nvSpPr>
            <p:spPr bwMode="auto">
              <a:xfrm>
                <a:off x="1626" y="243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6" name="Freeform 932"/>
              <p:cNvSpPr>
                <a:spLocks/>
              </p:cNvSpPr>
              <p:nvPr/>
            </p:nvSpPr>
            <p:spPr bwMode="auto">
              <a:xfrm>
                <a:off x="1633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7" name="Freeform 933"/>
              <p:cNvSpPr>
                <a:spLocks/>
              </p:cNvSpPr>
              <p:nvPr/>
            </p:nvSpPr>
            <p:spPr bwMode="auto">
              <a:xfrm>
                <a:off x="1633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8" name="Freeform 934"/>
              <p:cNvSpPr>
                <a:spLocks/>
              </p:cNvSpPr>
              <p:nvPr/>
            </p:nvSpPr>
            <p:spPr bwMode="auto">
              <a:xfrm>
                <a:off x="1640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59" name="Freeform 935"/>
              <p:cNvSpPr>
                <a:spLocks/>
              </p:cNvSpPr>
              <p:nvPr/>
            </p:nvSpPr>
            <p:spPr bwMode="auto">
              <a:xfrm>
                <a:off x="1647" y="243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0" name="Freeform 936"/>
              <p:cNvSpPr>
                <a:spLocks/>
              </p:cNvSpPr>
              <p:nvPr/>
            </p:nvSpPr>
            <p:spPr bwMode="auto">
              <a:xfrm>
                <a:off x="1647" y="243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1" name="Freeform 937"/>
              <p:cNvSpPr>
                <a:spLocks/>
              </p:cNvSpPr>
              <p:nvPr/>
            </p:nvSpPr>
            <p:spPr bwMode="auto">
              <a:xfrm>
                <a:off x="1654" y="243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2" name="Freeform 938"/>
              <p:cNvSpPr>
                <a:spLocks/>
              </p:cNvSpPr>
              <p:nvPr/>
            </p:nvSpPr>
            <p:spPr bwMode="auto">
              <a:xfrm>
                <a:off x="1661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3" name="Freeform 939"/>
              <p:cNvSpPr>
                <a:spLocks/>
              </p:cNvSpPr>
              <p:nvPr/>
            </p:nvSpPr>
            <p:spPr bwMode="auto">
              <a:xfrm>
                <a:off x="1661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4" name="Freeform 940"/>
              <p:cNvSpPr>
                <a:spLocks/>
              </p:cNvSpPr>
              <p:nvPr/>
            </p:nvSpPr>
            <p:spPr bwMode="auto">
              <a:xfrm>
                <a:off x="1668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5" name="Freeform 941"/>
              <p:cNvSpPr>
                <a:spLocks/>
              </p:cNvSpPr>
              <p:nvPr/>
            </p:nvSpPr>
            <p:spPr bwMode="auto">
              <a:xfrm>
                <a:off x="1675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6" name="Freeform 942"/>
              <p:cNvSpPr>
                <a:spLocks/>
              </p:cNvSpPr>
              <p:nvPr/>
            </p:nvSpPr>
            <p:spPr bwMode="auto">
              <a:xfrm>
                <a:off x="1682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7" name="Freeform 943"/>
              <p:cNvSpPr>
                <a:spLocks/>
              </p:cNvSpPr>
              <p:nvPr/>
            </p:nvSpPr>
            <p:spPr bwMode="auto">
              <a:xfrm>
                <a:off x="1682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8" name="Freeform 944"/>
              <p:cNvSpPr>
                <a:spLocks/>
              </p:cNvSpPr>
              <p:nvPr/>
            </p:nvSpPr>
            <p:spPr bwMode="auto">
              <a:xfrm>
                <a:off x="1689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69" name="Freeform 945"/>
              <p:cNvSpPr>
                <a:spLocks/>
              </p:cNvSpPr>
              <p:nvPr/>
            </p:nvSpPr>
            <p:spPr bwMode="auto">
              <a:xfrm>
                <a:off x="1696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0" name="Freeform 946"/>
              <p:cNvSpPr>
                <a:spLocks/>
              </p:cNvSpPr>
              <p:nvPr/>
            </p:nvSpPr>
            <p:spPr bwMode="auto">
              <a:xfrm>
                <a:off x="1696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1" name="Freeform 947"/>
              <p:cNvSpPr>
                <a:spLocks/>
              </p:cNvSpPr>
              <p:nvPr/>
            </p:nvSpPr>
            <p:spPr bwMode="auto">
              <a:xfrm>
                <a:off x="1703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2" name="Freeform 948"/>
              <p:cNvSpPr>
                <a:spLocks/>
              </p:cNvSpPr>
              <p:nvPr/>
            </p:nvSpPr>
            <p:spPr bwMode="auto">
              <a:xfrm>
                <a:off x="1710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3" name="Freeform 949"/>
              <p:cNvSpPr>
                <a:spLocks/>
              </p:cNvSpPr>
              <p:nvPr/>
            </p:nvSpPr>
            <p:spPr bwMode="auto">
              <a:xfrm>
                <a:off x="1710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4" name="Freeform 950"/>
              <p:cNvSpPr>
                <a:spLocks/>
              </p:cNvSpPr>
              <p:nvPr/>
            </p:nvSpPr>
            <p:spPr bwMode="auto">
              <a:xfrm>
                <a:off x="1717" y="24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5" name="Freeform 951"/>
              <p:cNvSpPr>
                <a:spLocks/>
              </p:cNvSpPr>
              <p:nvPr/>
            </p:nvSpPr>
            <p:spPr bwMode="auto">
              <a:xfrm>
                <a:off x="1724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6" name="Freeform 952"/>
              <p:cNvSpPr>
                <a:spLocks/>
              </p:cNvSpPr>
              <p:nvPr/>
            </p:nvSpPr>
            <p:spPr bwMode="auto">
              <a:xfrm>
                <a:off x="1724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7" name="Freeform 953"/>
              <p:cNvSpPr>
                <a:spLocks/>
              </p:cNvSpPr>
              <p:nvPr/>
            </p:nvSpPr>
            <p:spPr bwMode="auto">
              <a:xfrm>
                <a:off x="1731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8" name="Freeform 954"/>
              <p:cNvSpPr>
                <a:spLocks/>
              </p:cNvSpPr>
              <p:nvPr/>
            </p:nvSpPr>
            <p:spPr bwMode="auto">
              <a:xfrm>
                <a:off x="1738" y="242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79" name="Freeform 955"/>
              <p:cNvSpPr>
                <a:spLocks/>
              </p:cNvSpPr>
              <p:nvPr/>
            </p:nvSpPr>
            <p:spPr bwMode="auto">
              <a:xfrm>
                <a:off x="1738" y="244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0" name="Freeform 956"/>
              <p:cNvSpPr>
                <a:spLocks/>
              </p:cNvSpPr>
              <p:nvPr/>
            </p:nvSpPr>
            <p:spPr bwMode="auto">
              <a:xfrm>
                <a:off x="1745" y="244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1" name="Freeform 957"/>
              <p:cNvSpPr>
                <a:spLocks/>
              </p:cNvSpPr>
              <p:nvPr/>
            </p:nvSpPr>
            <p:spPr bwMode="auto">
              <a:xfrm>
                <a:off x="1752" y="24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2" name="Freeform 958"/>
              <p:cNvSpPr>
                <a:spLocks/>
              </p:cNvSpPr>
              <p:nvPr/>
            </p:nvSpPr>
            <p:spPr bwMode="auto">
              <a:xfrm>
                <a:off x="1752" y="244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3" name="Freeform 959"/>
              <p:cNvSpPr>
                <a:spLocks/>
              </p:cNvSpPr>
              <p:nvPr/>
            </p:nvSpPr>
            <p:spPr bwMode="auto">
              <a:xfrm>
                <a:off x="1759" y="244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4" name="Freeform 960"/>
              <p:cNvSpPr>
                <a:spLocks/>
              </p:cNvSpPr>
              <p:nvPr/>
            </p:nvSpPr>
            <p:spPr bwMode="auto">
              <a:xfrm>
                <a:off x="1766" y="244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5" name="Freeform 961"/>
              <p:cNvSpPr>
                <a:spLocks/>
              </p:cNvSpPr>
              <p:nvPr/>
            </p:nvSpPr>
            <p:spPr bwMode="auto">
              <a:xfrm>
                <a:off x="1766" y="24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6" name="Freeform 962"/>
              <p:cNvSpPr>
                <a:spLocks/>
              </p:cNvSpPr>
              <p:nvPr/>
            </p:nvSpPr>
            <p:spPr bwMode="auto">
              <a:xfrm>
                <a:off x="1773" y="245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7" name="Freeform 963"/>
              <p:cNvSpPr>
                <a:spLocks/>
              </p:cNvSpPr>
              <p:nvPr/>
            </p:nvSpPr>
            <p:spPr bwMode="auto">
              <a:xfrm>
                <a:off x="1780" y="246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8" name="Freeform 964"/>
              <p:cNvSpPr>
                <a:spLocks/>
              </p:cNvSpPr>
              <p:nvPr/>
            </p:nvSpPr>
            <p:spPr bwMode="auto">
              <a:xfrm>
                <a:off x="1787" y="247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89" name="Freeform 965"/>
              <p:cNvSpPr>
                <a:spLocks/>
              </p:cNvSpPr>
              <p:nvPr/>
            </p:nvSpPr>
            <p:spPr bwMode="auto">
              <a:xfrm>
                <a:off x="1787" y="246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0" name="Freeform 966"/>
              <p:cNvSpPr>
                <a:spLocks/>
              </p:cNvSpPr>
              <p:nvPr/>
            </p:nvSpPr>
            <p:spPr bwMode="auto">
              <a:xfrm>
                <a:off x="1794" y="247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1" name="Freeform 967"/>
              <p:cNvSpPr>
                <a:spLocks/>
              </p:cNvSpPr>
              <p:nvPr/>
            </p:nvSpPr>
            <p:spPr bwMode="auto">
              <a:xfrm>
                <a:off x="1801" y="247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2" name="Freeform 968"/>
              <p:cNvSpPr>
                <a:spLocks/>
              </p:cNvSpPr>
              <p:nvPr/>
            </p:nvSpPr>
            <p:spPr bwMode="auto">
              <a:xfrm>
                <a:off x="1801" y="248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3" name="Freeform 969"/>
              <p:cNvSpPr>
                <a:spLocks/>
              </p:cNvSpPr>
              <p:nvPr/>
            </p:nvSpPr>
            <p:spPr bwMode="auto">
              <a:xfrm>
                <a:off x="1808" y="248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4" name="Freeform 970"/>
              <p:cNvSpPr>
                <a:spLocks/>
              </p:cNvSpPr>
              <p:nvPr/>
            </p:nvSpPr>
            <p:spPr bwMode="auto">
              <a:xfrm>
                <a:off x="1815" y="249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5" name="Freeform 971"/>
              <p:cNvSpPr>
                <a:spLocks/>
              </p:cNvSpPr>
              <p:nvPr/>
            </p:nvSpPr>
            <p:spPr bwMode="auto">
              <a:xfrm>
                <a:off x="1815" y="249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6" name="Freeform 972"/>
              <p:cNvSpPr>
                <a:spLocks/>
              </p:cNvSpPr>
              <p:nvPr/>
            </p:nvSpPr>
            <p:spPr bwMode="auto">
              <a:xfrm>
                <a:off x="1822" y="250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7" name="Freeform 973"/>
              <p:cNvSpPr>
                <a:spLocks/>
              </p:cNvSpPr>
              <p:nvPr/>
            </p:nvSpPr>
            <p:spPr bwMode="auto">
              <a:xfrm>
                <a:off x="1829" y="251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8" name="Freeform 974"/>
              <p:cNvSpPr>
                <a:spLocks/>
              </p:cNvSpPr>
              <p:nvPr/>
            </p:nvSpPr>
            <p:spPr bwMode="auto">
              <a:xfrm>
                <a:off x="1829" y="252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399" name="Freeform 975"/>
              <p:cNvSpPr>
                <a:spLocks/>
              </p:cNvSpPr>
              <p:nvPr/>
            </p:nvSpPr>
            <p:spPr bwMode="auto">
              <a:xfrm>
                <a:off x="1836" y="252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0" name="Freeform 976"/>
              <p:cNvSpPr>
                <a:spLocks/>
              </p:cNvSpPr>
              <p:nvPr/>
            </p:nvSpPr>
            <p:spPr bwMode="auto">
              <a:xfrm>
                <a:off x="1843" y="252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1" name="Freeform 977"/>
              <p:cNvSpPr>
                <a:spLocks/>
              </p:cNvSpPr>
              <p:nvPr/>
            </p:nvSpPr>
            <p:spPr bwMode="auto">
              <a:xfrm>
                <a:off x="1843" y="253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2" name="Freeform 978"/>
              <p:cNvSpPr>
                <a:spLocks/>
              </p:cNvSpPr>
              <p:nvPr/>
            </p:nvSpPr>
            <p:spPr bwMode="auto">
              <a:xfrm>
                <a:off x="1850" y="253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3" name="Freeform 979"/>
              <p:cNvSpPr>
                <a:spLocks/>
              </p:cNvSpPr>
              <p:nvPr/>
            </p:nvSpPr>
            <p:spPr bwMode="auto">
              <a:xfrm>
                <a:off x="1857" y="255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4" name="Freeform 980"/>
              <p:cNvSpPr>
                <a:spLocks/>
              </p:cNvSpPr>
              <p:nvPr/>
            </p:nvSpPr>
            <p:spPr bwMode="auto">
              <a:xfrm>
                <a:off x="1857" y="255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5" name="Freeform 981"/>
              <p:cNvSpPr>
                <a:spLocks/>
              </p:cNvSpPr>
              <p:nvPr/>
            </p:nvSpPr>
            <p:spPr bwMode="auto">
              <a:xfrm>
                <a:off x="1864" y="256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6" name="Freeform 982"/>
              <p:cNvSpPr>
                <a:spLocks/>
              </p:cNvSpPr>
              <p:nvPr/>
            </p:nvSpPr>
            <p:spPr bwMode="auto">
              <a:xfrm>
                <a:off x="1871" y="257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7" name="Freeform 983"/>
              <p:cNvSpPr>
                <a:spLocks/>
              </p:cNvSpPr>
              <p:nvPr/>
            </p:nvSpPr>
            <p:spPr bwMode="auto">
              <a:xfrm>
                <a:off x="1871" y="257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8" name="Freeform 984"/>
              <p:cNvSpPr>
                <a:spLocks/>
              </p:cNvSpPr>
              <p:nvPr/>
            </p:nvSpPr>
            <p:spPr bwMode="auto">
              <a:xfrm>
                <a:off x="1878" y="258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09" name="Freeform 985"/>
              <p:cNvSpPr>
                <a:spLocks/>
              </p:cNvSpPr>
              <p:nvPr/>
            </p:nvSpPr>
            <p:spPr bwMode="auto">
              <a:xfrm>
                <a:off x="1885" y="25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0" name="Freeform 986"/>
              <p:cNvSpPr>
                <a:spLocks/>
              </p:cNvSpPr>
              <p:nvPr/>
            </p:nvSpPr>
            <p:spPr bwMode="auto">
              <a:xfrm>
                <a:off x="1892" y="25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1" name="Freeform 987"/>
              <p:cNvSpPr>
                <a:spLocks/>
              </p:cNvSpPr>
              <p:nvPr/>
            </p:nvSpPr>
            <p:spPr bwMode="auto">
              <a:xfrm>
                <a:off x="1892" y="260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2" name="Freeform 988"/>
              <p:cNvSpPr>
                <a:spLocks/>
              </p:cNvSpPr>
              <p:nvPr/>
            </p:nvSpPr>
            <p:spPr bwMode="auto">
              <a:xfrm>
                <a:off x="1899" y="260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3" name="Freeform 989"/>
              <p:cNvSpPr>
                <a:spLocks/>
              </p:cNvSpPr>
              <p:nvPr/>
            </p:nvSpPr>
            <p:spPr bwMode="auto">
              <a:xfrm>
                <a:off x="1906" y="261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4" name="Freeform 990"/>
              <p:cNvSpPr>
                <a:spLocks/>
              </p:cNvSpPr>
              <p:nvPr/>
            </p:nvSpPr>
            <p:spPr bwMode="auto">
              <a:xfrm>
                <a:off x="1906" y="261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5" name="Freeform 991"/>
              <p:cNvSpPr>
                <a:spLocks/>
              </p:cNvSpPr>
              <p:nvPr/>
            </p:nvSpPr>
            <p:spPr bwMode="auto">
              <a:xfrm>
                <a:off x="1913" y="263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6" name="Freeform 992"/>
              <p:cNvSpPr>
                <a:spLocks/>
              </p:cNvSpPr>
              <p:nvPr/>
            </p:nvSpPr>
            <p:spPr bwMode="auto">
              <a:xfrm>
                <a:off x="1920" y="264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7" name="Freeform 993"/>
              <p:cNvSpPr>
                <a:spLocks/>
              </p:cNvSpPr>
              <p:nvPr/>
            </p:nvSpPr>
            <p:spPr bwMode="auto">
              <a:xfrm>
                <a:off x="1920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8" name="Freeform 994"/>
              <p:cNvSpPr>
                <a:spLocks/>
              </p:cNvSpPr>
              <p:nvPr/>
            </p:nvSpPr>
            <p:spPr bwMode="auto">
              <a:xfrm>
                <a:off x="1927" y="264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19" name="Freeform 995"/>
              <p:cNvSpPr>
                <a:spLocks/>
              </p:cNvSpPr>
              <p:nvPr/>
            </p:nvSpPr>
            <p:spPr bwMode="auto">
              <a:xfrm>
                <a:off x="1934" y="26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0" name="Freeform 996"/>
              <p:cNvSpPr>
                <a:spLocks/>
              </p:cNvSpPr>
              <p:nvPr/>
            </p:nvSpPr>
            <p:spPr bwMode="auto">
              <a:xfrm>
                <a:off x="1934" y="266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1" name="Freeform 997"/>
              <p:cNvSpPr>
                <a:spLocks/>
              </p:cNvSpPr>
              <p:nvPr/>
            </p:nvSpPr>
            <p:spPr bwMode="auto">
              <a:xfrm>
                <a:off x="1941" y="267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2" name="Freeform 998"/>
              <p:cNvSpPr>
                <a:spLocks/>
              </p:cNvSpPr>
              <p:nvPr/>
            </p:nvSpPr>
            <p:spPr bwMode="auto">
              <a:xfrm>
                <a:off x="1948" y="268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3" name="Freeform 999"/>
              <p:cNvSpPr>
                <a:spLocks/>
              </p:cNvSpPr>
              <p:nvPr/>
            </p:nvSpPr>
            <p:spPr bwMode="auto">
              <a:xfrm>
                <a:off x="1948" y="269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4" name="Freeform 1000"/>
              <p:cNvSpPr>
                <a:spLocks/>
              </p:cNvSpPr>
              <p:nvPr/>
            </p:nvSpPr>
            <p:spPr bwMode="auto">
              <a:xfrm>
                <a:off x="1955" y="269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5" name="Freeform 1001"/>
              <p:cNvSpPr>
                <a:spLocks/>
              </p:cNvSpPr>
              <p:nvPr/>
            </p:nvSpPr>
            <p:spPr bwMode="auto">
              <a:xfrm>
                <a:off x="1962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6" name="Freeform 1002"/>
              <p:cNvSpPr>
                <a:spLocks/>
              </p:cNvSpPr>
              <p:nvPr/>
            </p:nvSpPr>
            <p:spPr bwMode="auto">
              <a:xfrm>
                <a:off x="1962" y="2712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7" name="Freeform 1003"/>
              <p:cNvSpPr>
                <a:spLocks/>
              </p:cNvSpPr>
              <p:nvPr/>
            </p:nvSpPr>
            <p:spPr bwMode="auto">
              <a:xfrm>
                <a:off x="1969" y="272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8" name="Freeform 1004"/>
              <p:cNvSpPr>
                <a:spLocks/>
              </p:cNvSpPr>
              <p:nvPr/>
            </p:nvSpPr>
            <p:spPr bwMode="auto">
              <a:xfrm>
                <a:off x="1976" y="27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29" name="Freeform 1005"/>
              <p:cNvSpPr>
                <a:spLocks/>
              </p:cNvSpPr>
              <p:nvPr/>
            </p:nvSpPr>
            <p:spPr bwMode="auto">
              <a:xfrm>
                <a:off x="1976" y="27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0" name="Freeform 1006"/>
              <p:cNvSpPr>
                <a:spLocks/>
              </p:cNvSpPr>
              <p:nvPr/>
            </p:nvSpPr>
            <p:spPr bwMode="auto">
              <a:xfrm>
                <a:off x="1983" y="273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1" name="Freeform 1007"/>
              <p:cNvSpPr>
                <a:spLocks/>
              </p:cNvSpPr>
              <p:nvPr/>
            </p:nvSpPr>
            <p:spPr bwMode="auto">
              <a:xfrm>
                <a:off x="1990" y="274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2" name="Freeform 1008"/>
              <p:cNvSpPr>
                <a:spLocks/>
              </p:cNvSpPr>
              <p:nvPr/>
            </p:nvSpPr>
            <p:spPr bwMode="auto">
              <a:xfrm>
                <a:off x="1997" y="275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3" name="Freeform 1009"/>
              <p:cNvSpPr>
                <a:spLocks/>
              </p:cNvSpPr>
              <p:nvPr/>
            </p:nvSpPr>
            <p:spPr bwMode="auto">
              <a:xfrm>
                <a:off x="1997" y="27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4" name="Freeform 1010"/>
              <p:cNvSpPr>
                <a:spLocks/>
              </p:cNvSpPr>
              <p:nvPr/>
            </p:nvSpPr>
            <p:spPr bwMode="auto">
              <a:xfrm>
                <a:off x="2004" y="277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5" name="Freeform 1011"/>
              <p:cNvSpPr>
                <a:spLocks/>
              </p:cNvSpPr>
              <p:nvPr/>
            </p:nvSpPr>
            <p:spPr bwMode="auto">
              <a:xfrm>
                <a:off x="2011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6" name="Freeform 1012"/>
              <p:cNvSpPr>
                <a:spLocks/>
              </p:cNvSpPr>
              <p:nvPr/>
            </p:nvSpPr>
            <p:spPr bwMode="auto">
              <a:xfrm>
                <a:off x="2011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4437" name="Group 1013"/>
            <p:cNvGrpSpPr>
              <a:grpSpLocks/>
            </p:cNvGrpSpPr>
            <p:nvPr/>
          </p:nvGrpSpPr>
          <p:grpSpPr bwMode="auto">
            <a:xfrm>
              <a:off x="652" y="2783"/>
              <a:ext cx="2137" cy="339"/>
              <a:chOff x="652" y="2783"/>
              <a:chExt cx="2137" cy="339"/>
            </a:xfrm>
          </p:grpSpPr>
          <p:sp>
            <p:nvSpPr>
              <p:cNvPr id="104438" name="Freeform 1014"/>
              <p:cNvSpPr>
                <a:spLocks/>
              </p:cNvSpPr>
              <p:nvPr/>
            </p:nvSpPr>
            <p:spPr bwMode="auto">
              <a:xfrm>
                <a:off x="2018" y="27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39" name="Freeform 1015"/>
              <p:cNvSpPr>
                <a:spLocks/>
              </p:cNvSpPr>
              <p:nvPr/>
            </p:nvSpPr>
            <p:spPr bwMode="auto">
              <a:xfrm>
                <a:off x="2025" y="278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0" name="Freeform 1016"/>
              <p:cNvSpPr>
                <a:spLocks/>
              </p:cNvSpPr>
              <p:nvPr/>
            </p:nvSpPr>
            <p:spPr bwMode="auto">
              <a:xfrm>
                <a:off x="2025" y="27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1" name="Freeform 1017"/>
              <p:cNvSpPr>
                <a:spLocks/>
              </p:cNvSpPr>
              <p:nvPr/>
            </p:nvSpPr>
            <p:spPr bwMode="auto">
              <a:xfrm>
                <a:off x="2032" y="27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2" name="Freeform 1018"/>
              <p:cNvSpPr>
                <a:spLocks/>
              </p:cNvSpPr>
              <p:nvPr/>
            </p:nvSpPr>
            <p:spPr bwMode="auto">
              <a:xfrm>
                <a:off x="2039" y="279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3" name="Freeform 1019"/>
              <p:cNvSpPr>
                <a:spLocks/>
              </p:cNvSpPr>
              <p:nvPr/>
            </p:nvSpPr>
            <p:spPr bwMode="auto">
              <a:xfrm>
                <a:off x="2039" y="280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4" name="Freeform 1020"/>
              <p:cNvSpPr>
                <a:spLocks/>
              </p:cNvSpPr>
              <p:nvPr/>
            </p:nvSpPr>
            <p:spPr bwMode="auto">
              <a:xfrm>
                <a:off x="2046" y="282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5" name="Freeform 1021"/>
              <p:cNvSpPr>
                <a:spLocks/>
              </p:cNvSpPr>
              <p:nvPr/>
            </p:nvSpPr>
            <p:spPr bwMode="auto">
              <a:xfrm>
                <a:off x="2053" y="283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6" name="Freeform 1022"/>
              <p:cNvSpPr>
                <a:spLocks/>
              </p:cNvSpPr>
              <p:nvPr/>
            </p:nvSpPr>
            <p:spPr bwMode="auto">
              <a:xfrm>
                <a:off x="2053" y="283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4447" name="Freeform 1023"/>
              <p:cNvSpPr>
                <a:spLocks/>
              </p:cNvSpPr>
              <p:nvPr/>
            </p:nvSpPr>
            <p:spPr bwMode="auto">
              <a:xfrm>
                <a:off x="2060" y="2846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2" name="Freeform 1024"/>
              <p:cNvSpPr>
                <a:spLocks/>
              </p:cNvSpPr>
              <p:nvPr/>
            </p:nvSpPr>
            <p:spPr bwMode="auto">
              <a:xfrm>
                <a:off x="2067" y="285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3" name="Freeform 1025"/>
              <p:cNvSpPr>
                <a:spLocks/>
              </p:cNvSpPr>
              <p:nvPr/>
            </p:nvSpPr>
            <p:spPr bwMode="auto">
              <a:xfrm>
                <a:off x="2067" y="285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4" name="Freeform 1026"/>
              <p:cNvSpPr>
                <a:spLocks/>
              </p:cNvSpPr>
              <p:nvPr/>
            </p:nvSpPr>
            <p:spPr bwMode="auto">
              <a:xfrm>
                <a:off x="2074" y="285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5" name="Freeform 1027"/>
              <p:cNvSpPr>
                <a:spLocks/>
              </p:cNvSpPr>
              <p:nvPr/>
            </p:nvSpPr>
            <p:spPr bwMode="auto">
              <a:xfrm>
                <a:off x="2081" y="285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6" name="Freeform 1028"/>
              <p:cNvSpPr>
                <a:spLocks/>
              </p:cNvSpPr>
              <p:nvPr/>
            </p:nvSpPr>
            <p:spPr bwMode="auto">
              <a:xfrm>
                <a:off x="2081" y="286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7" name="Freeform 1029"/>
              <p:cNvSpPr>
                <a:spLocks/>
              </p:cNvSpPr>
              <p:nvPr/>
            </p:nvSpPr>
            <p:spPr bwMode="auto">
              <a:xfrm>
                <a:off x="2088" y="286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8" name="Freeform 1030"/>
              <p:cNvSpPr>
                <a:spLocks/>
              </p:cNvSpPr>
              <p:nvPr/>
            </p:nvSpPr>
            <p:spPr bwMode="auto">
              <a:xfrm>
                <a:off x="2095" y="287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79" name="Freeform 1031"/>
              <p:cNvSpPr>
                <a:spLocks/>
              </p:cNvSpPr>
              <p:nvPr/>
            </p:nvSpPr>
            <p:spPr bwMode="auto">
              <a:xfrm>
                <a:off x="2102" y="288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0" name="Freeform 1032"/>
              <p:cNvSpPr>
                <a:spLocks/>
              </p:cNvSpPr>
              <p:nvPr/>
            </p:nvSpPr>
            <p:spPr bwMode="auto">
              <a:xfrm>
                <a:off x="2102" y="288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1" name="Freeform 1033"/>
              <p:cNvSpPr>
                <a:spLocks/>
              </p:cNvSpPr>
              <p:nvPr/>
            </p:nvSpPr>
            <p:spPr bwMode="auto">
              <a:xfrm>
                <a:off x="2109" y="289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2" name="Freeform 1034"/>
              <p:cNvSpPr>
                <a:spLocks/>
              </p:cNvSpPr>
              <p:nvPr/>
            </p:nvSpPr>
            <p:spPr bwMode="auto">
              <a:xfrm>
                <a:off x="2116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3" name="Freeform 1035"/>
              <p:cNvSpPr>
                <a:spLocks/>
              </p:cNvSpPr>
              <p:nvPr/>
            </p:nvSpPr>
            <p:spPr bwMode="auto">
              <a:xfrm>
                <a:off x="2116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4" name="Freeform 1036"/>
              <p:cNvSpPr>
                <a:spLocks/>
              </p:cNvSpPr>
              <p:nvPr/>
            </p:nvSpPr>
            <p:spPr bwMode="auto">
              <a:xfrm>
                <a:off x="2123" y="290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5" name="Freeform 1037"/>
              <p:cNvSpPr>
                <a:spLocks/>
              </p:cNvSpPr>
              <p:nvPr/>
            </p:nvSpPr>
            <p:spPr bwMode="auto">
              <a:xfrm>
                <a:off x="2130" y="290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6" name="Freeform 1038"/>
              <p:cNvSpPr>
                <a:spLocks/>
              </p:cNvSpPr>
              <p:nvPr/>
            </p:nvSpPr>
            <p:spPr bwMode="auto">
              <a:xfrm>
                <a:off x="2130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7" name="Freeform 1039"/>
              <p:cNvSpPr>
                <a:spLocks/>
              </p:cNvSpPr>
              <p:nvPr/>
            </p:nvSpPr>
            <p:spPr bwMode="auto">
              <a:xfrm>
                <a:off x="2137" y="2917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8" name="Freeform 1040"/>
              <p:cNvSpPr>
                <a:spLocks/>
              </p:cNvSpPr>
              <p:nvPr/>
            </p:nvSpPr>
            <p:spPr bwMode="auto">
              <a:xfrm>
                <a:off x="2144" y="29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89" name="Freeform 1041"/>
              <p:cNvSpPr>
                <a:spLocks/>
              </p:cNvSpPr>
              <p:nvPr/>
            </p:nvSpPr>
            <p:spPr bwMode="auto">
              <a:xfrm>
                <a:off x="2144" y="292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0" name="Freeform 1042"/>
              <p:cNvSpPr>
                <a:spLocks/>
              </p:cNvSpPr>
              <p:nvPr/>
            </p:nvSpPr>
            <p:spPr bwMode="auto">
              <a:xfrm>
                <a:off x="2151" y="293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1" name="Freeform 1043"/>
              <p:cNvSpPr>
                <a:spLocks/>
              </p:cNvSpPr>
              <p:nvPr/>
            </p:nvSpPr>
            <p:spPr bwMode="auto">
              <a:xfrm>
                <a:off x="2158" y="294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2" name="Freeform 1044"/>
              <p:cNvSpPr>
                <a:spLocks/>
              </p:cNvSpPr>
              <p:nvPr/>
            </p:nvSpPr>
            <p:spPr bwMode="auto">
              <a:xfrm>
                <a:off x="2158" y="294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3" name="Freeform 1045"/>
              <p:cNvSpPr>
                <a:spLocks/>
              </p:cNvSpPr>
              <p:nvPr/>
            </p:nvSpPr>
            <p:spPr bwMode="auto">
              <a:xfrm>
                <a:off x="2165" y="294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4" name="Freeform 1046"/>
              <p:cNvSpPr>
                <a:spLocks/>
              </p:cNvSpPr>
              <p:nvPr/>
            </p:nvSpPr>
            <p:spPr bwMode="auto">
              <a:xfrm>
                <a:off x="2172" y="2948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5" name="Freeform 1047"/>
              <p:cNvSpPr>
                <a:spLocks/>
              </p:cNvSpPr>
              <p:nvPr/>
            </p:nvSpPr>
            <p:spPr bwMode="auto">
              <a:xfrm>
                <a:off x="2172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6" name="Freeform 1048"/>
              <p:cNvSpPr>
                <a:spLocks/>
              </p:cNvSpPr>
              <p:nvPr/>
            </p:nvSpPr>
            <p:spPr bwMode="auto">
              <a:xfrm>
                <a:off x="2179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7" name="Freeform 1049"/>
              <p:cNvSpPr>
                <a:spLocks/>
              </p:cNvSpPr>
              <p:nvPr/>
            </p:nvSpPr>
            <p:spPr bwMode="auto">
              <a:xfrm>
                <a:off x="2186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8" name="Freeform 1050"/>
              <p:cNvSpPr>
                <a:spLocks/>
              </p:cNvSpPr>
              <p:nvPr/>
            </p:nvSpPr>
            <p:spPr bwMode="auto">
              <a:xfrm>
                <a:off x="2186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499" name="Freeform 1051"/>
              <p:cNvSpPr>
                <a:spLocks/>
              </p:cNvSpPr>
              <p:nvPr/>
            </p:nvSpPr>
            <p:spPr bwMode="auto">
              <a:xfrm>
                <a:off x="2193" y="295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0" name="Freeform 1052"/>
              <p:cNvSpPr>
                <a:spLocks/>
              </p:cNvSpPr>
              <p:nvPr/>
            </p:nvSpPr>
            <p:spPr bwMode="auto">
              <a:xfrm>
                <a:off x="2200" y="2964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1" name="Freeform 1053"/>
              <p:cNvSpPr>
                <a:spLocks/>
              </p:cNvSpPr>
              <p:nvPr/>
            </p:nvSpPr>
            <p:spPr bwMode="auto">
              <a:xfrm>
                <a:off x="2207" y="2972"/>
                <a:ext cx="29" cy="31"/>
              </a:xfrm>
              <a:custGeom>
                <a:avLst/>
                <a:gdLst>
                  <a:gd name="T0" fmla="*/ 14 w 29"/>
                  <a:gd name="T1" fmla="*/ 0 h 31"/>
                  <a:gd name="T2" fmla="*/ 29 w 29"/>
                  <a:gd name="T3" fmla="*/ 31 h 31"/>
                  <a:gd name="T4" fmla="*/ 0 w 29"/>
                  <a:gd name="T5" fmla="*/ 31 h 31"/>
                  <a:gd name="T6" fmla="*/ 14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14" y="0"/>
                    </a:moveTo>
                    <a:lnTo>
                      <a:pt x="29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2" name="Freeform 1054"/>
              <p:cNvSpPr>
                <a:spLocks/>
              </p:cNvSpPr>
              <p:nvPr/>
            </p:nvSpPr>
            <p:spPr bwMode="auto">
              <a:xfrm>
                <a:off x="2207" y="2972"/>
                <a:ext cx="29" cy="31"/>
              </a:xfrm>
              <a:custGeom>
                <a:avLst/>
                <a:gdLst>
                  <a:gd name="T0" fmla="*/ 14 w 29"/>
                  <a:gd name="T1" fmla="*/ 0 h 31"/>
                  <a:gd name="T2" fmla="*/ 29 w 29"/>
                  <a:gd name="T3" fmla="*/ 31 h 31"/>
                  <a:gd name="T4" fmla="*/ 0 w 29"/>
                  <a:gd name="T5" fmla="*/ 31 h 31"/>
                  <a:gd name="T6" fmla="*/ 14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14" y="0"/>
                    </a:moveTo>
                    <a:lnTo>
                      <a:pt x="29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3" name="Freeform 1055"/>
              <p:cNvSpPr>
                <a:spLocks/>
              </p:cNvSpPr>
              <p:nvPr/>
            </p:nvSpPr>
            <p:spPr bwMode="auto">
              <a:xfrm>
                <a:off x="2214" y="2964"/>
                <a:ext cx="29" cy="31"/>
              </a:xfrm>
              <a:custGeom>
                <a:avLst/>
                <a:gdLst>
                  <a:gd name="T0" fmla="*/ 14 w 29"/>
                  <a:gd name="T1" fmla="*/ 0 h 31"/>
                  <a:gd name="T2" fmla="*/ 29 w 29"/>
                  <a:gd name="T3" fmla="*/ 31 h 31"/>
                  <a:gd name="T4" fmla="*/ 0 w 29"/>
                  <a:gd name="T5" fmla="*/ 31 h 31"/>
                  <a:gd name="T6" fmla="*/ 14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14" y="0"/>
                    </a:moveTo>
                    <a:lnTo>
                      <a:pt x="29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4" name="Freeform 1056"/>
              <p:cNvSpPr>
                <a:spLocks/>
              </p:cNvSpPr>
              <p:nvPr/>
            </p:nvSpPr>
            <p:spPr bwMode="auto">
              <a:xfrm>
                <a:off x="2221" y="2972"/>
                <a:ext cx="29" cy="31"/>
              </a:xfrm>
              <a:custGeom>
                <a:avLst/>
                <a:gdLst>
                  <a:gd name="T0" fmla="*/ 15 w 29"/>
                  <a:gd name="T1" fmla="*/ 0 h 31"/>
                  <a:gd name="T2" fmla="*/ 29 w 29"/>
                  <a:gd name="T3" fmla="*/ 31 h 31"/>
                  <a:gd name="T4" fmla="*/ 0 w 29"/>
                  <a:gd name="T5" fmla="*/ 31 h 31"/>
                  <a:gd name="T6" fmla="*/ 15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15" y="0"/>
                    </a:moveTo>
                    <a:lnTo>
                      <a:pt x="29" y="31"/>
                    </a:lnTo>
                    <a:lnTo>
                      <a:pt x="0" y="31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5" name="Freeform 1057"/>
              <p:cNvSpPr>
                <a:spLocks/>
              </p:cNvSpPr>
              <p:nvPr/>
            </p:nvSpPr>
            <p:spPr bwMode="auto">
              <a:xfrm>
                <a:off x="2221" y="2980"/>
                <a:ext cx="29" cy="31"/>
              </a:xfrm>
              <a:custGeom>
                <a:avLst/>
                <a:gdLst>
                  <a:gd name="T0" fmla="*/ 15 w 29"/>
                  <a:gd name="T1" fmla="*/ 0 h 31"/>
                  <a:gd name="T2" fmla="*/ 29 w 29"/>
                  <a:gd name="T3" fmla="*/ 31 h 31"/>
                  <a:gd name="T4" fmla="*/ 0 w 29"/>
                  <a:gd name="T5" fmla="*/ 31 h 31"/>
                  <a:gd name="T6" fmla="*/ 15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15" y="0"/>
                    </a:moveTo>
                    <a:lnTo>
                      <a:pt x="29" y="31"/>
                    </a:lnTo>
                    <a:lnTo>
                      <a:pt x="0" y="31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6" name="Freeform 1058"/>
              <p:cNvSpPr>
                <a:spLocks/>
              </p:cNvSpPr>
              <p:nvPr/>
            </p:nvSpPr>
            <p:spPr bwMode="auto">
              <a:xfrm>
                <a:off x="2228" y="2980"/>
                <a:ext cx="29" cy="31"/>
              </a:xfrm>
              <a:custGeom>
                <a:avLst/>
                <a:gdLst>
                  <a:gd name="T0" fmla="*/ 15 w 29"/>
                  <a:gd name="T1" fmla="*/ 0 h 31"/>
                  <a:gd name="T2" fmla="*/ 29 w 29"/>
                  <a:gd name="T3" fmla="*/ 31 h 31"/>
                  <a:gd name="T4" fmla="*/ 0 w 29"/>
                  <a:gd name="T5" fmla="*/ 31 h 31"/>
                  <a:gd name="T6" fmla="*/ 15 w 2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15" y="0"/>
                    </a:moveTo>
                    <a:lnTo>
                      <a:pt x="29" y="31"/>
                    </a:lnTo>
                    <a:lnTo>
                      <a:pt x="0" y="31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7" name="Freeform 1059"/>
              <p:cNvSpPr>
                <a:spLocks/>
              </p:cNvSpPr>
              <p:nvPr/>
            </p:nvSpPr>
            <p:spPr bwMode="auto">
              <a:xfrm>
                <a:off x="2236" y="2980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8" name="Freeform 1060"/>
              <p:cNvSpPr>
                <a:spLocks/>
              </p:cNvSpPr>
              <p:nvPr/>
            </p:nvSpPr>
            <p:spPr bwMode="auto">
              <a:xfrm>
                <a:off x="2236" y="2988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09" name="Freeform 1061"/>
              <p:cNvSpPr>
                <a:spLocks/>
              </p:cNvSpPr>
              <p:nvPr/>
            </p:nvSpPr>
            <p:spPr bwMode="auto">
              <a:xfrm>
                <a:off x="2243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0" name="Freeform 1062"/>
              <p:cNvSpPr>
                <a:spLocks/>
              </p:cNvSpPr>
              <p:nvPr/>
            </p:nvSpPr>
            <p:spPr bwMode="auto">
              <a:xfrm>
                <a:off x="2250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1" name="Freeform 1063"/>
              <p:cNvSpPr>
                <a:spLocks/>
              </p:cNvSpPr>
              <p:nvPr/>
            </p:nvSpPr>
            <p:spPr bwMode="auto">
              <a:xfrm>
                <a:off x="2250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2" name="Freeform 1064"/>
              <p:cNvSpPr>
                <a:spLocks/>
              </p:cNvSpPr>
              <p:nvPr/>
            </p:nvSpPr>
            <p:spPr bwMode="auto">
              <a:xfrm>
                <a:off x="2257" y="2995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3" name="Freeform 1065"/>
              <p:cNvSpPr>
                <a:spLocks/>
              </p:cNvSpPr>
              <p:nvPr/>
            </p:nvSpPr>
            <p:spPr bwMode="auto">
              <a:xfrm>
                <a:off x="2264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4" name="Freeform 1066"/>
              <p:cNvSpPr>
                <a:spLocks/>
              </p:cNvSpPr>
              <p:nvPr/>
            </p:nvSpPr>
            <p:spPr bwMode="auto">
              <a:xfrm>
                <a:off x="2264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5" name="Freeform 1067"/>
              <p:cNvSpPr>
                <a:spLocks/>
              </p:cNvSpPr>
              <p:nvPr/>
            </p:nvSpPr>
            <p:spPr bwMode="auto">
              <a:xfrm>
                <a:off x="2271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6" name="Freeform 1068"/>
              <p:cNvSpPr>
                <a:spLocks/>
              </p:cNvSpPr>
              <p:nvPr/>
            </p:nvSpPr>
            <p:spPr bwMode="auto">
              <a:xfrm>
                <a:off x="2278" y="3003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7" name="Freeform 1069"/>
              <p:cNvSpPr>
                <a:spLocks/>
              </p:cNvSpPr>
              <p:nvPr/>
            </p:nvSpPr>
            <p:spPr bwMode="auto">
              <a:xfrm>
                <a:off x="2278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8" name="Freeform 1070"/>
              <p:cNvSpPr>
                <a:spLocks/>
              </p:cNvSpPr>
              <p:nvPr/>
            </p:nvSpPr>
            <p:spPr bwMode="auto">
              <a:xfrm>
                <a:off x="2285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19" name="Freeform 1071"/>
              <p:cNvSpPr>
                <a:spLocks/>
              </p:cNvSpPr>
              <p:nvPr/>
            </p:nvSpPr>
            <p:spPr bwMode="auto">
              <a:xfrm>
                <a:off x="2292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0" name="Freeform 1072"/>
              <p:cNvSpPr>
                <a:spLocks/>
              </p:cNvSpPr>
              <p:nvPr/>
            </p:nvSpPr>
            <p:spPr bwMode="auto">
              <a:xfrm>
                <a:off x="2299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1" name="Freeform 1073"/>
              <p:cNvSpPr>
                <a:spLocks/>
              </p:cNvSpPr>
              <p:nvPr/>
            </p:nvSpPr>
            <p:spPr bwMode="auto">
              <a:xfrm>
                <a:off x="2299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2" name="Freeform 1074"/>
              <p:cNvSpPr>
                <a:spLocks/>
              </p:cNvSpPr>
              <p:nvPr/>
            </p:nvSpPr>
            <p:spPr bwMode="auto">
              <a:xfrm>
                <a:off x="2306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3" name="Freeform 1075"/>
              <p:cNvSpPr>
                <a:spLocks/>
              </p:cNvSpPr>
              <p:nvPr/>
            </p:nvSpPr>
            <p:spPr bwMode="auto">
              <a:xfrm>
                <a:off x="2313" y="3011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4" name="Freeform 1076"/>
              <p:cNvSpPr>
                <a:spLocks/>
              </p:cNvSpPr>
              <p:nvPr/>
            </p:nvSpPr>
            <p:spPr bwMode="auto">
              <a:xfrm>
                <a:off x="2313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5" name="Freeform 1077"/>
              <p:cNvSpPr>
                <a:spLocks/>
              </p:cNvSpPr>
              <p:nvPr/>
            </p:nvSpPr>
            <p:spPr bwMode="auto">
              <a:xfrm>
                <a:off x="2320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6" name="Freeform 1078"/>
              <p:cNvSpPr>
                <a:spLocks/>
              </p:cNvSpPr>
              <p:nvPr/>
            </p:nvSpPr>
            <p:spPr bwMode="auto">
              <a:xfrm>
                <a:off x="2327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7" name="Freeform 1079"/>
              <p:cNvSpPr>
                <a:spLocks/>
              </p:cNvSpPr>
              <p:nvPr/>
            </p:nvSpPr>
            <p:spPr bwMode="auto">
              <a:xfrm>
                <a:off x="2327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8" name="Freeform 1080"/>
              <p:cNvSpPr>
                <a:spLocks/>
              </p:cNvSpPr>
              <p:nvPr/>
            </p:nvSpPr>
            <p:spPr bwMode="auto">
              <a:xfrm>
                <a:off x="2334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29" name="Freeform 1081"/>
              <p:cNvSpPr>
                <a:spLocks/>
              </p:cNvSpPr>
              <p:nvPr/>
            </p:nvSpPr>
            <p:spPr bwMode="auto">
              <a:xfrm>
                <a:off x="2341" y="3019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0" name="Freeform 1082"/>
              <p:cNvSpPr>
                <a:spLocks/>
              </p:cNvSpPr>
              <p:nvPr/>
            </p:nvSpPr>
            <p:spPr bwMode="auto">
              <a:xfrm>
                <a:off x="2341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1" name="Freeform 1083"/>
              <p:cNvSpPr>
                <a:spLocks/>
              </p:cNvSpPr>
              <p:nvPr/>
            </p:nvSpPr>
            <p:spPr bwMode="auto">
              <a:xfrm>
                <a:off x="2348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2" name="Freeform 1084"/>
              <p:cNvSpPr>
                <a:spLocks/>
              </p:cNvSpPr>
              <p:nvPr/>
            </p:nvSpPr>
            <p:spPr bwMode="auto">
              <a:xfrm>
                <a:off x="2355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3" name="Freeform 1085"/>
              <p:cNvSpPr>
                <a:spLocks/>
              </p:cNvSpPr>
              <p:nvPr/>
            </p:nvSpPr>
            <p:spPr bwMode="auto">
              <a:xfrm>
                <a:off x="2355" y="3027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4" name="Freeform 1086"/>
              <p:cNvSpPr>
                <a:spLocks/>
              </p:cNvSpPr>
              <p:nvPr/>
            </p:nvSpPr>
            <p:spPr bwMode="auto">
              <a:xfrm>
                <a:off x="2362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5" name="Freeform 1087"/>
              <p:cNvSpPr>
                <a:spLocks/>
              </p:cNvSpPr>
              <p:nvPr/>
            </p:nvSpPr>
            <p:spPr bwMode="auto">
              <a:xfrm>
                <a:off x="2369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6" name="Freeform 1088"/>
              <p:cNvSpPr>
                <a:spLocks/>
              </p:cNvSpPr>
              <p:nvPr/>
            </p:nvSpPr>
            <p:spPr bwMode="auto">
              <a:xfrm>
                <a:off x="2369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7" name="Freeform 1089"/>
              <p:cNvSpPr>
                <a:spLocks/>
              </p:cNvSpPr>
              <p:nvPr/>
            </p:nvSpPr>
            <p:spPr bwMode="auto">
              <a:xfrm>
                <a:off x="2376" y="3035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8" name="Freeform 1090"/>
              <p:cNvSpPr>
                <a:spLocks/>
              </p:cNvSpPr>
              <p:nvPr/>
            </p:nvSpPr>
            <p:spPr bwMode="auto">
              <a:xfrm>
                <a:off x="2383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39" name="Freeform 1091"/>
              <p:cNvSpPr>
                <a:spLocks/>
              </p:cNvSpPr>
              <p:nvPr/>
            </p:nvSpPr>
            <p:spPr bwMode="auto">
              <a:xfrm>
                <a:off x="2383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0" name="Freeform 1092"/>
              <p:cNvSpPr>
                <a:spLocks/>
              </p:cNvSpPr>
              <p:nvPr/>
            </p:nvSpPr>
            <p:spPr bwMode="auto">
              <a:xfrm>
                <a:off x="2390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1" name="Freeform 1093"/>
              <p:cNvSpPr>
                <a:spLocks/>
              </p:cNvSpPr>
              <p:nvPr/>
            </p:nvSpPr>
            <p:spPr bwMode="auto">
              <a:xfrm>
                <a:off x="2397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2" name="Freeform 1094"/>
              <p:cNvSpPr>
                <a:spLocks/>
              </p:cNvSpPr>
              <p:nvPr/>
            </p:nvSpPr>
            <p:spPr bwMode="auto">
              <a:xfrm>
                <a:off x="2404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3" name="Freeform 1095"/>
              <p:cNvSpPr>
                <a:spLocks/>
              </p:cNvSpPr>
              <p:nvPr/>
            </p:nvSpPr>
            <p:spPr bwMode="auto">
              <a:xfrm>
                <a:off x="2404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4" name="Freeform 1096"/>
              <p:cNvSpPr>
                <a:spLocks/>
              </p:cNvSpPr>
              <p:nvPr/>
            </p:nvSpPr>
            <p:spPr bwMode="auto">
              <a:xfrm>
                <a:off x="2411" y="3043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5" name="Freeform 1097"/>
              <p:cNvSpPr>
                <a:spLocks/>
              </p:cNvSpPr>
              <p:nvPr/>
            </p:nvSpPr>
            <p:spPr bwMode="auto">
              <a:xfrm>
                <a:off x="2418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6" name="Freeform 1098"/>
              <p:cNvSpPr>
                <a:spLocks/>
              </p:cNvSpPr>
              <p:nvPr/>
            </p:nvSpPr>
            <p:spPr bwMode="auto">
              <a:xfrm>
                <a:off x="2418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7" name="Freeform 1099"/>
              <p:cNvSpPr>
                <a:spLocks/>
              </p:cNvSpPr>
              <p:nvPr/>
            </p:nvSpPr>
            <p:spPr bwMode="auto">
              <a:xfrm>
                <a:off x="2425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8" name="Freeform 1100"/>
              <p:cNvSpPr>
                <a:spLocks/>
              </p:cNvSpPr>
              <p:nvPr/>
            </p:nvSpPr>
            <p:spPr bwMode="auto">
              <a:xfrm>
                <a:off x="2432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49" name="Freeform 1101"/>
              <p:cNvSpPr>
                <a:spLocks/>
              </p:cNvSpPr>
              <p:nvPr/>
            </p:nvSpPr>
            <p:spPr bwMode="auto">
              <a:xfrm>
                <a:off x="2432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0" name="Freeform 1102"/>
              <p:cNvSpPr>
                <a:spLocks/>
              </p:cNvSpPr>
              <p:nvPr/>
            </p:nvSpPr>
            <p:spPr bwMode="auto">
              <a:xfrm>
                <a:off x="2439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1" name="Freeform 1103"/>
              <p:cNvSpPr>
                <a:spLocks/>
              </p:cNvSpPr>
              <p:nvPr/>
            </p:nvSpPr>
            <p:spPr bwMode="auto">
              <a:xfrm>
                <a:off x="2446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2" name="Freeform 1104"/>
              <p:cNvSpPr>
                <a:spLocks/>
              </p:cNvSpPr>
              <p:nvPr/>
            </p:nvSpPr>
            <p:spPr bwMode="auto">
              <a:xfrm>
                <a:off x="2446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3" name="Freeform 1105"/>
              <p:cNvSpPr>
                <a:spLocks/>
              </p:cNvSpPr>
              <p:nvPr/>
            </p:nvSpPr>
            <p:spPr bwMode="auto">
              <a:xfrm>
                <a:off x="2453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4" name="Freeform 1106"/>
              <p:cNvSpPr>
                <a:spLocks/>
              </p:cNvSpPr>
              <p:nvPr/>
            </p:nvSpPr>
            <p:spPr bwMode="auto">
              <a:xfrm>
                <a:off x="2460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5" name="Freeform 1107"/>
              <p:cNvSpPr>
                <a:spLocks/>
              </p:cNvSpPr>
              <p:nvPr/>
            </p:nvSpPr>
            <p:spPr bwMode="auto">
              <a:xfrm>
                <a:off x="2460" y="3051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6" name="Freeform 1108"/>
              <p:cNvSpPr>
                <a:spLocks/>
              </p:cNvSpPr>
              <p:nvPr/>
            </p:nvSpPr>
            <p:spPr bwMode="auto">
              <a:xfrm>
                <a:off x="2467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7" name="Freeform 1109"/>
              <p:cNvSpPr>
                <a:spLocks/>
              </p:cNvSpPr>
              <p:nvPr/>
            </p:nvSpPr>
            <p:spPr bwMode="auto">
              <a:xfrm>
                <a:off x="2474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8" name="Freeform 1110"/>
              <p:cNvSpPr>
                <a:spLocks/>
              </p:cNvSpPr>
              <p:nvPr/>
            </p:nvSpPr>
            <p:spPr bwMode="auto">
              <a:xfrm>
                <a:off x="2474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59" name="Freeform 1111"/>
              <p:cNvSpPr>
                <a:spLocks/>
              </p:cNvSpPr>
              <p:nvPr/>
            </p:nvSpPr>
            <p:spPr bwMode="auto">
              <a:xfrm>
                <a:off x="2481" y="3059"/>
                <a:ext cx="28" cy="31"/>
              </a:xfrm>
              <a:custGeom>
                <a:avLst/>
                <a:gdLst>
                  <a:gd name="T0" fmla="*/ 14 w 28"/>
                  <a:gd name="T1" fmla="*/ 0 h 31"/>
                  <a:gd name="T2" fmla="*/ 28 w 28"/>
                  <a:gd name="T3" fmla="*/ 31 h 31"/>
                  <a:gd name="T4" fmla="*/ 0 w 28"/>
                  <a:gd name="T5" fmla="*/ 31 h 31"/>
                  <a:gd name="T6" fmla="*/ 14 w 2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14" y="0"/>
                    </a:moveTo>
                    <a:lnTo>
                      <a:pt x="28" y="31"/>
                    </a:lnTo>
                    <a:lnTo>
                      <a:pt x="0" y="31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0" name="Freeform 1112"/>
              <p:cNvSpPr>
                <a:spLocks/>
              </p:cNvSpPr>
              <p:nvPr/>
            </p:nvSpPr>
            <p:spPr bwMode="auto">
              <a:xfrm>
                <a:off x="2488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1" name="Freeform 1113"/>
              <p:cNvSpPr>
                <a:spLocks/>
              </p:cNvSpPr>
              <p:nvPr/>
            </p:nvSpPr>
            <p:spPr bwMode="auto">
              <a:xfrm>
                <a:off x="2488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2" name="Freeform 1114"/>
              <p:cNvSpPr>
                <a:spLocks/>
              </p:cNvSpPr>
              <p:nvPr/>
            </p:nvSpPr>
            <p:spPr bwMode="auto">
              <a:xfrm>
                <a:off x="2495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3" name="Freeform 1115"/>
              <p:cNvSpPr>
                <a:spLocks/>
              </p:cNvSpPr>
              <p:nvPr/>
            </p:nvSpPr>
            <p:spPr bwMode="auto">
              <a:xfrm>
                <a:off x="2502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4" name="Freeform 1116"/>
              <p:cNvSpPr>
                <a:spLocks/>
              </p:cNvSpPr>
              <p:nvPr/>
            </p:nvSpPr>
            <p:spPr bwMode="auto">
              <a:xfrm>
                <a:off x="2509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5" name="Freeform 1117"/>
              <p:cNvSpPr>
                <a:spLocks/>
              </p:cNvSpPr>
              <p:nvPr/>
            </p:nvSpPr>
            <p:spPr bwMode="auto">
              <a:xfrm>
                <a:off x="2509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6" name="Freeform 1118"/>
              <p:cNvSpPr>
                <a:spLocks/>
              </p:cNvSpPr>
              <p:nvPr/>
            </p:nvSpPr>
            <p:spPr bwMode="auto">
              <a:xfrm>
                <a:off x="2516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7" name="Freeform 1119"/>
              <p:cNvSpPr>
                <a:spLocks/>
              </p:cNvSpPr>
              <p:nvPr/>
            </p:nvSpPr>
            <p:spPr bwMode="auto">
              <a:xfrm>
                <a:off x="2523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8" name="Freeform 1120"/>
              <p:cNvSpPr>
                <a:spLocks/>
              </p:cNvSpPr>
              <p:nvPr/>
            </p:nvSpPr>
            <p:spPr bwMode="auto">
              <a:xfrm>
                <a:off x="2523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69" name="Freeform 1121"/>
              <p:cNvSpPr>
                <a:spLocks/>
              </p:cNvSpPr>
              <p:nvPr/>
            </p:nvSpPr>
            <p:spPr bwMode="auto">
              <a:xfrm>
                <a:off x="2530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0" name="Freeform 1122"/>
              <p:cNvSpPr>
                <a:spLocks/>
              </p:cNvSpPr>
              <p:nvPr/>
            </p:nvSpPr>
            <p:spPr bwMode="auto">
              <a:xfrm>
                <a:off x="2537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1" name="Freeform 1123"/>
              <p:cNvSpPr>
                <a:spLocks/>
              </p:cNvSpPr>
              <p:nvPr/>
            </p:nvSpPr>
            <p:spPr bwMode="auto">
              <a:xfrm>
                <a:off x="2537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2" name="Freeform 1124"/>
              <p:cNvSpPr>
                <a:spLocks/>
              </p:cNvSpPr>
              <p:nvPr/>
            </p:nvSpPr>
            <p:spPr bwMode="auto">
              <a:xfrm>
                <a:off x="2544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3" name="Freeform 1125"/>
              <p:cNvSpPr>
                <a:spLocks/>
              </p:cNvSpPr>
              <p:nvPr/>
            </p:nvSpPr>
            <p:spPr bwMode="auto">
              <a:xfrm>
                <a:off x="2551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4" name="Freeform 1126"/>
              <p:cNvSpPr>
                <a:spLocks/>
              </p:cNvSpPr>
              <p:nvPr/>
            </p:nvSpPr>
            <p:spPr bwMode="auto">
              <a:xfrm>
                <a:off x="2551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5" name="Freeform 1127"/>
              <p:cNvSpPr>
                <a:spLocks/>
              </p:cNvSpPr>
              <p:nvPr/>
            </p:nvSpPr>
            <p:spPr bwMode="auto">
              <a:xfrm>
                <a:off x="2558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6" name="Freeform 1128"/>
              <p:cNvSpPr>
                <a:spLocks/>
              </p:cNvSpPr>
              <p:nvPr/>
            </p:nvSpPr>
            <p:spPr bwMode="auto">
              <a:xfrm>
                <a:off x="2565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7" name="Freeform 1129"/>
              <p:cNvSpPr>
                <a:spLocks/>
              </p:cNvSpPr>
              <p:nvPr/>
            </p:nvSpPr>
            <p:spPr bwMode="auto">
              <a:xfrm>
                <a:off x="2565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8" name="Freeform 1130"/>
              <p:cNvSpPr>
                <a:spLocks/>
              </p:cNvSpPr>
              <p:nvPr/>
            </p:nvSpPr>
            <p:spPr bwMode="auto">
              <a:xfrm>
                <a:off x="2572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79" name="Freeform 1131"/>
              <p:cNvSpPr>
                <a:spLocks/>
              </p:cNvSpPr>
              <p:nvPr/>
            </p:nvSpPr>
            <p:spPr bwMode="auto">
              <a:xfrm>
                <a:off x="2579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0" name="Freeform 1132"/>
              <p:cNvSpPr>
                <a:spLocks/>
              </p:cNvSpPr>
              <p:nvPr/>
            </p:nvSpPr>
            <p:spPr bwMode="auto">
              <a:xfrm>
                <a:off x="2579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1" name="Freeform 1133"/>
              <p:cNvSpPr>
                <a:spLocks/>
              </p:cNvSpPr>
              <p:nvPr/>
            </p:nvSpPr>
            <p:spPr bwMode="auto">
              <a:xfrm>
                <a:off x="2586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2" name="Freeform 1134"/>
              <p:cNvSpPr>
                <a:spLocks/>
              </p:cNvSpPr>
              <p:nvPr/>
            </p:nvSpPr>
            <p:spPr bwMode="auto">
              <a:xfrm>
                <a:off x="2593" y="3066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3" name="Freeform 1135"/>
              <p:cNvSpPr>
                <a:spLocks/>
              </p:cNvSpPr>
              <p:nvPr/>
            </p:nvSpPr>
            <p:spPr bwMode="auto">
              <a:xfrm>
                <a:off x="2593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4" name="Freeform 1136"/>
              <p:cNvSpPr>
                <a:spLocks/>
              </p:cNvSpPr>
              <p:nvPr/>
            </p:nvSpPr>
            <p:spPr bwMode="auto">
              <a:xfrm>
                <a:off x="2600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5" name="Freeform 1137"/>
              <p:cNvSpPr>
                <a:spLocks/>
              </p:cNvSpPr>
              <p:nvPr/>
            </p:nvSpPr>
            <p:spPr bwMode="auto">
              <a:xfrm>
                <a:off x="2607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6" name="Freeform 1138"/>
              <p:cNvSpPr>
                <a:spLocks/>
              </p:cNvSpPr>
              <p:nvPr/>
            </p:nvSpPr>
            <p:spPr bwMode="auto">
              <a:xfrm>
                <a:off x="2614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7" name="Freeform 1139"/>
              <p:cNvSpPr>
                <a:spLocks/>
              </p:cNvSpPr>
              <p:nvPr/>
            </p:nvSpPr>
            <p:spPr bwMode="auto">
              <a:xfrm>
                <a:off x="2614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8" name="Freeform 1140"/>
              <p:cNvSpPr>
                <a:spLocks/>
              </p:cNvSpPr>
              <p:nvPr/>
            </p:nvSpPr>
            <p:spPr bwMode="auto">
              <a:xfrm>
                <a:off x="2621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89" name="Freeform 1141"/>
              <p:cNvSpPr>
                <a:spLocks/>
              </p:cNvSpPr>
              <p:nvPr/>
            </p:nvSpPr>
            <p:spPr bwMode="auto">
              <a:xfrm>
                <a:off x="2628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0" name="Freeform 1142"/>
              <p:cNvSpPr>
                <a:spLocks/>
              </p:cNvSpPr>
              <p:nvPr/>
            </p:nvSpPr>
            <p:spPr bwMode="auto">
              <a:xfrm>
                <a:off x="2628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1" name="Freeform 1143"/>
              <p:cNvSpPr>
                <a:spLocks/>
              </p:cNvSpPr>
              <p:nvPr/>
            </p:nvSpPr>
            <p:spPr bwMode="auto">
              <a:xfrm>
                <a:off x="2635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2" name="Freeform 1144"/>
              <p:cNvSpPr>
                <a:spLocks/>
              </p:cNvSpPr>
              <p:nvPr/>
            </p:nvSpPr>
            <p:spPr bwMode="auto">
              <a:xfrm>
                <a:off x="2642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3" name="Freeform 1145"/>
              <p:cNvSpPr>
                <a:spLocks/>
              </p:cNvSpPr>
              <p:nvPr/>
            </p:nvSpPr>
            <p:spPr bwMode="auto">
              <a:xfrm>
                <a:off x="2642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4" name="Freeform 1146"/>
              <p:cNvSpPr>
                <a:spLocks/>
              </p:cNvSpPr>
              <p:nvPr/>
            </p:nvSpPr>
            <p:spPr bwMode="auto">
              <a:xfrm>
                <a:off x="2649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5" name="Freeform 1147"/>
              <p:cNvSpPr>
                <a:spLocks/>
              </p:cNvSpPr>
              <p:nvPr/>
            </p:nvSpPr>
            <p:spPr bwMode="auto">
              <a:xfrm>
                <a:off x="2656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6" name="Freeform 1148"/>
              <p:cNvSpPr>
                <a:spLocks/>
              </p:cNvSpPr>
              <p:nvPr/>
            </p:nvSpPr>
            <p:spPr bwMode="auto">
              <a:xfrm>
                <a:off x="2656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7" name="Freeform 1149"/>
              <p:cNvSpPr>
                <a:spLocks/>
              </p:cNvSpPr>
              <p:nvPr/>
            </p:nvSpPr>
            <p:spPr bwMode="auto">
              <a:xfrm>
                <a:off x="2663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8" name="Freeform 1150"/>
              <p:cNvSpPr>
                <a:spLocks/>
              </p:cNvSpPr>
              <p:nvPr/>
            </p:nvSpPr>
            <p:spPr bwMode="auto">
              <a:xfrm>
                <a:off x="2670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599" name="Freeform 1151"/>
              <p:cNvSpPr>
                <a:spLocks/>
              </p:cNvSpPr>
              <p:nvPr/>
            </p:nvSpPr>
            <p:spPr bwMode="auto">
              <a:xfrm>
                <a:off x="2670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0" name="Freeform 1152"/>
              <p:cNvSpPr>
                <a:spLocks/>
              </p:cNvSpPr>
              <p:nvPr/>
            </p:nvSpPr>
            <p:spPr bwMode="auto">
              <a:xfrm>
                <a:off x="2677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1" name="Freeform 1153"/>
              <p:cNvSpPr>
                <a:spLocks/>
              </p:cNvSpPr>
              <p:nvPr/>
            </p:nvSpPr>
            <p:spPr bwMode="auto">
              <a:xfrm>
                <a:off x="2684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2" name="Freeform 1154"/>
              <p:cNvSpPr>
                <a:spLocks/>
              </p:cNvSpPr>
              <p:nvPr/>
            </p:nvSpPr>
            <p:spPr bwMode="auto">
              <a:xfrm>
                <a:off x="2684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3" name="Freeform 1155"/>
              <p:cNvSpPr>
                <a:spLocks/>
              </p:cNvSpPr>
              <p:nvPr/>
            </p:nvSpPr>
            <p:spPr bwMode="auto">
              <a:xfrm>
                <a:off x="2691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4" name="Freeform 1156"/>
              <p:cNvSpPr>
                <a:spLocks/>
              </p:cNvSpPr>
              <p:nvPr/>
            </p:nvSpPr>
            <p:spPr bwMode="auto">
              <a:xfrm>
                <a:off x="2698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5" name="Freeform 1157"/>
              <p:cNvSpPr>
                <a:spLocks/>
              </p:cNvSpPr>
              <p:nvPr/>
            </p:nvSpPr>
            <p:spPr bwMode="auto">
              <a:xfrm>
                <a:off x="2698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6" name="Freeform 1158"/>
              <p:cNvSpPr>
                <a:spLocks/>
              </p:cNvSpPr>
              <p:nvPr/>
            </p:nvSpPr>
            <p:spPr bwMode="auto">
              <a:xfrm>
                <a:off x="2705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7" name="Freeform 1159"/>
              <p:cNvSpPr>
                <a:spLocks/>
              </p:cNvSpPr>
              <p:nvPr/>
            </p:nvSpPr>
            <p:spPr bwMode="auto">
              <a:xfrm>
                <a:off x="2712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8" name="Freeform 1160"/>
              <p:cNvSpPr>
                <a:spLocks/>
              </p:cNvSpPr>
              <p:nvPr/>
            </p:nvSpPr>
            <p:spPr bwMode="auto">
              <a:xfrm>
                <a:off x="2719" y="3074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09" name="Freeform 1161"/>
              <p:cNvSpPr>
                <a:spLocks/>
              </p:cNvSpPr>
              <p:nvPr/>
            </p:nvSpPr>
            <p:spPr bwMode="auto">
              <a:xfrm>
                <a:off x="2719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0" name="Freeform 1162"/>
              <p:cNvSpPr>
                <a:spLocks/>
              </p:cNvSpPr>
              <p:nvPr/>
            </p:nvSpPr>
            <p:spPr bwMode="auto">
              <a:xfrm>
                <a:off x="2726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1" name="Freeform 1163"/>
              <p:cNvSpPr>
                <a:spLocks/>
              </p:cNvSpPr>
              <p:nvPr/>
            </p:nvSpPr>
            <p:spPr bwMode="auto">
              <a:xfrm>
                <a:off x="2733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2" name="Freeform 1164"/>
              <p:cNvSpPr>
                <a:spLocks/>
              </p:cNvSpPr>
              <p:nvPr/>
            </p:nvSpPr>
            <p:spPr bwMode="auto">
              <a:xfrm>
                <a:off x="2733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3" name="Freeform 1165"/>
              <p:cNvSpPr>
                <a:spLocks/>
              </p:cNvSpPr>
              <p:nvPr/>
            </p:nvSpPr>
            <p:spPr bwMode="auto">
              <a:xfrm>
                <a:off x="2740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4" name="Freeform 1166"/>
              <p:cNvSpPr>
                <a:spLocks/>
              </p:cNvSpPr>
              <p:nvPr/>
            </p:nvSpPr>
            <p:spPr bwMode="auto">
              <a:xfrm>
                <a:off x="2747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5" name="Freeform 1167"/>
              <p:cNvSpPr>
                <a:spLocks/>
              </p:cNvSpPr>
              <p:nvPr/>
            </p:nvSpPr>
            <p:spPr bwMode="auto">
              <a:xfrm>
                <a:off x="2747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6" name="Freeform 1168"/>
              <p:cNvSpPr>
                <a:spLocks/>
              </p:cNvSpPr>
              <p:nvPr/>
            </p:nvSpPr>
            <p:spPr bwMode="auto">
              <a:xfrm>
                <a:off x="2754" y="3082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7" name="Freeform 1169"/>
              <p:cNvSpPr>
                <a:spLocks/>
              </p:cNvSpPr>
              <p:nvPr/>
            </p:nvSpPr>
            <p:spPr bwMode="auto">
              <a:xfrm>
                <a:off x="2761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8" name="Freeform 1170"/>
              <p:cNvSpPr>
                <a:spLocks/>
              </p:cNvSpPr>
              <p:nvPr/>
            </p:nvSpPr>
            <p:spPr bwMode="auto">
              <a:xfrm>
                <a:off x="2761" y="3090"/>
                <a:ext cx="28" cy="32"/>
              </a:xfrm>
              <a:custGeom>
                <a:avLst/>
                <a:gdLst>
                  <a:gd name="T0" fmla="*/ 14 w 28"/>
                  <a:gd name="T1" fmla="*/ 0 h 32"/>
                  <a:gd name="T2" fmla="*/ 28 w 28"/>
                  <a:gd name="T3" fmla="*/ 32 h 32"/>
                  <a:gd name="T4" fmla="*/ 0 w 28"/>
                  <a:gd name="T5" fmla="*/ 32 h 32"/>
                  <a:gd name="T6" fmla="*/ 14 w 2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lnTo>
                      <a:pt x="28" y="32"/>
                    </a:lnTo>
                    <a:lnTo>
                      <a:pt x="0" y="32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11113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19" name="Rectangle 1171"/>
              <p:cNvSpPr>
                <a:spLocks noChangeArrowheads="1"/>
              </p:cNvSpPr>
              <p:nvPr/>
            </p:nvSpPr>
            <p:spPr bwMode="auto">
              <a:xfrm>
                <a:off x="652" y="301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0" name="Line 1172"/>
              <p:cNvSpPr>
                <a:spLocks noChangeShapeType="1"/>
              </p:cNvSpPr>
              <p:nvPr/>
            </p:nvSpPr>
            <p:spPr bwMode="auto">
              <a:xfrm flipH="1" flipV="1">
                <a:off x="659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1" name="Line 1173"/>
              <p:cNvSpPr>
                <a:spLocks noChangeShapeType="1"/>
              </p:cNvSpPr>
              <p:nvPr/>
            </p:nvSpPr>
            <p:spPr bwMode="auto">
              <a:xfrm>
                <a:off x="673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2" name="Line 1174"/>
              <p:cNvSpPr>
                <a:spLocks noChangeShapeType="1"/>
              </p:cNvSpPr>
              <p:nvPr/>
            </p:nvSpPr>
            <p:spPr bwMode="auto">
              <a:xfrm flipH="1">
                <a:off x="659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3" name="Line 1175"/>
              <p:cNvSpPr>
                <a:spLocks noChangeShapeType="1"/>
              </p:cNvSpPr>
              <p:nvPr/>
            </p:nvSpPr>
            <p:spPr bwMode="auto">
              <a:xfrm flipV="1">
                <a:off x="673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4" name="Rectangle 1176"/>
              <p:cNvSpPr>
                <a:spLocks noChangeArrowheads="1"/>
              </p:cNvSpPr>
              <p:nvPr/>
            </p:nvSpPr>
            <p:spPr bwMode="auto">
              <a:xfrm>
                <a:off x="666" y="296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5" name="Line 1177"/>
              <p:cNvSpPr>
                <a:spLocks noChangeShapeType="1"/>
              </p:cNvSpPr>
              <p:nvPr/>
            </p:nvSpPr>
            <p:spPr bwMode="auto">
              <a:xfrm flipH="1" flipV="1">
                <a:off x="673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6" name="Line 1178"/>
              <p:cNvSpPr>
                <a:spLocks noChangeShapeType="1"/>
              </p:cNvSpPr>
              <p:nvPr/>
            </p:nvSpPr>
            <p:spPr bwMode="auto">
              <a:xfrm>
                <a:off x="687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7" name="Line 1179"/>
              <p:cNvSpPr>
                <a:spLocks noChangeShapeType="1"/>
              </p:cNvSpPr>
              <p:nvPr/>
            </p:nvSpPr>
            <p:spPr bwMode="auto">
              <a:xfrm flipH="1">
                <a:off x="673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8" name="Line 1180"/>
              <p:cNvSpPr>
                <a:spLocks noChangeShapeType="1"/>
              </p:cNvSpPr>
              <p:nvPr/>
            </p:nvSpPr>
            <p:spPr bwMode="auto">
              <a:xfrm flipV="1">
                <a:off x="687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29" name="Rectangle 1181"/>
              <p:cNvSpPr>
                <a:spLocks noChangeArrowheads="1"/>
              </p:cNvSpPr>
              <p:nvPr/>
            </p:nvSpPr>
            <p:spPr bwMode="auto">
              <a:xfrm>
                <a:off x="673" y="295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0" name="Line 1182"/>
              <p:cNvSpPr>
                <a:spLocks noChangeShapeType="1"/>
              </p:cNvSpPr>
              <p:nvPr/>
            </p:nvSpPr>
            <p:spPr bwMode="auto">
              <a:xfrm flipH="1" flipV="1">
                <a:off x="680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1" name="Line 1183"/>
              <p:cNvSpPr>
                <a:spLocks noChangeShapeType="1"/>
              </p:cNvSpPr>
              <p:nvPr/>
            </p:nvSpPr>
            <p:spPr bwMode="auto">
              <a:xfrm>
                <a:off x="694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2" name="Line 1184"/>
              <p:cNvSpPr>
                <a:spLocks noChangeShapeType="1"/>
              </p:cNvSpPr>
              <p:nvPr/>
            </p:nvSpPr>
            <p:spPr bwMode="auto">
              <a:xfrm flipH="1">
                <a:off x="680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3" name="Line 1185"/>
              <p:cNvSpPr>
                <a:spLocks noChangeShapeType="1"/>
              </p:cNvSpPr>
              <p:nvPr/>
            </p:nvSpPr>
            <p:spPr bwMode="auto">
              <a:xfrm flipV="1">
                <a:off x="694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4" name="Rectangle 1186"/>
              <p:cNvSpPr>
                <a:spLocks noChangeArrowheads="1"/>
              </p:cNvSpPr>
              <p:nvPr/>
            </p:nvSpPr>
            <p:spPr bwMode="auto">
              <a:xfrm>
                <a:off x="680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5" name="Line 1187"/>
              <p:cNvSpPr>
                <a:spLocks noChangeShapeType="1"/>
              </p:cNvSpPr>
              <p:nvPr/>
            </p:nvSpPr>
            <p:spPr bwMode="auto">
              <a:xfrm flipH="1" flipV="1">
                <a:off x="687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6" name="Line 1188"/>
              <p:cNvSpPr>
                <a:spLocks noChangeShapeType="1"/>
              </p:cNvSpPr>
              <p:nvPr/>
            </p:nvSpPr>
            <p:spPr bwMode="auto">
              <a:xfrm>
                <a:off x="701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7" name="Line 1189"/>
              <p:cNvSpPr>
                <a:spLocks noChangeShapeType="1"/>
              </p:cNvSpPr>
              <p:nvPr/>
            </p:nvSpPr>
            <p:spPr bwMode="auto">
              <a:xfrm flipH="1">
                <a:off x="687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8" name="Line 1190"/>
              <p:cNvSpPr>
                <a:spLocks noChangeShapeType="1"/>
              </p:cNvSpPr>
              <p:nvPr/>
            </p:nvSpPr>
            <p:spPr bwMode="auto">
              <a:xfrm flipV="1">
                <a:off x="701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39" name="Rectangle 1191"/>
              <p:cNvSpPr>
                <a:spLocks noChangeArrowheads="1"/>
              </p:cNvSpPr>
              <p:nvPr/>
            </p:nvSpPr>
            <p:spPr bwMode="auto">
              <a:xfrm>
                <a:off x="694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0" name="Line 1192"/>
              <p:cNvSpPr>
                <a:spLocks noChangeShapeType="1"/>
              </p:cNvSpPr>
              <p:nvPr/>
            </p:nvSpPr>
            <p:spPr bwMode="auto">
              <a:xfrm flipH="1" flipV="1">
                <a:off x="701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1" name="Line 1193"/>
              <p:cNvSpPr>
                <a:spLocks noChangeShapeType="1"/>
              </p:cNvSpPr>
              <p:nvPr/>
            </p:nvSpPr>
            <p:spPr bwMode="auto">
              <a:xfrm>
                <a:off x="715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2" name="Line 1194"/>
              <p:cNvSpPr>
                <a:spLocks noChangeShapeType="1"/>
              </p:cNvSpPr>
              <p:nvPr/>
            </p:nvSpPr>
            <p:spPr bwMode="auto">
              <a:xfrm flipH="1">
                <a:off x="701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3" name="Line 1195"/>
              <p:cNvSpPr>
                <a:spLocks noChangeShapeType="1"/>
              </p:cNvSpPr>
              <p:nvPr/>
            </p:nvSpPr>
            <p:spPr bwMode="auto">
              <a:xfrm flipV="1">
                <a:off x="715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4" name="Rectangle 1196"/>
              <p:cNvSpPr>
                <a:spLocks noChangeArrowheads="1"/>
              </p:cNvSpPr>
              <p:nvPr/>
            </p:nvSpPr>
            <p:spPr bwMode="auto">
              <a:xfrm>
                <a:off x="701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5" name="Line 1197"/>
              <p:cNvSpPr>
                <a:spLocks noChangeShapeType="1"/>
              </p:cNvSpPr>
              <p:nvPr/>
            </p:nvSpPr>
            <p:spPr bwMode="auto">
              <a:xfrm flipH="1" flipV="1">
                <a:off x="708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6" name="Line 1198"/>
              <p:cNvSpPr>
                <a:spLocks noChangeShapeType="1"/>
              </p:cNvSpPr>
              <p:nvPr/>
            </p:nvSpPr>
            <p:spPr bwMode="auto">
              <a:xfrm>
                <a:off x="722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7" name="Line 1199"/>
              <p:cNvSpPr>
                <a:spLocks noChangeShapeType="1"/>
              </p:cNvSpPr>
              <p:nvPr/>
            </p:nvSpPr>
            <p:spPr bwMode="auto">
              <a:xfrm flipH="1">
                <a:off x="708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8" name="Line 1200"/>
              <p:cNvSpPr>
                <a:spLocks noChangeShapeType="1"/>
              </p:cNvSpPr>
              <p:nvPr/>
            </p:nvSpPr>
            <p:spPr bwMode="auto">
              <a:xfrm flipV="1">
                <a:off x="722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49" name="Rectangle 1201"/>
              <p:cNvSpPr>
                <a:spLocks noChangeArrowheads="1"/>
              </p:cNvSpPr>
              <p:nvPr/>
            </p:nvSpPr>
            <p:spPr bwMode="auto">
              <a:xfrm>
                <a:off x="708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0" name="Line 1202"/>
              <p:cNvSpPr>
                <a:spLocks noChangeShapeType="1"/>
              </p:cNvSpPr>
              <p:nvPr/>
            </p:nvSpPr>
            <p:spPr bwMode="auto">
              <a:xfrm flipH="1" flipV="1">
                <a:off x="715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1" name="Line 1203"/>
              <p:cNvSpPr>
                <a:spLocks noChangeShapeType="1"/>
              </p:cNvSpPr>
              <p:nvPr/>
            </p:nvSpPr>
            <p:spPr bwMode="auto">
              <a:xfrm>
                <a:off x="729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2" name="Line 1204"/>
              <p:cNvSpPr>
                <a:spLocks noChangeShapeType="1"/>
              </p:cNvSpPr>
              <p:nvPr/>
            </p:nvSpPr>
            <p:spPr bwMode="auto">
              <a:xfrm flipH="1">
                <a:off x="715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3" name="Line 1205"/>
              <p:cNvSpPr>
                <a:spLocks noChangeShapeType="1"/>
              </p:cNvSpPr>
              <p:nvPr/>
            </p:nvSpPr>
            <p:spPr bwMode="auto">
              <a:xfrm flipV="1">
                <a:off x="729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4" name="Rectangle 1206"/>
              <p:cNvSpPr>
                <a:spLocks noChangeArrowheads="1"/>
              </p:cNvSpPr>
              <p:nvPr/>
            </p:nvSpPr>
            <p:spPr bwMode="auto">
              <a:xfrm>
                <a:off x="722" y="29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5" name="Line 1207"/>
              <p:cNvSpPr>
                <a:spLocks noChangeShapeType="1"/>
              </p:cNvSpPr>
              <p:nvPr/>
            </p:nvSpPr>
            <p:spPr bwMode="auto">
              <a:xfrm flipH="1" flipV="1">
                <a:off x="729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6" name="Line 1208"/>
              <p:cNvSpPr>
                <a:spLocks noChangeShapeType="1"/>
              </p:cNvSpPr>
              <p:nvPr/>
            </p:nvSpPr>
            <p:spPr bwMode="auto">
              <a:xfrm>
                <a:off x="743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7" name="Line 1209"/>
              <p:cNvSpPr>
                <a:spLocks noChangeShapeType="1"/>
              </p:cNvSpPr>
              <p:nvPr/>
            </p:nvSpPr>
            <p:spPr bwMode="auto">
              <a:xfrm flipH="1">
                <a:off x="729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8" name="Line 1210"/>
              <p:cNvSpPr>
                <a:spLocks noChangeShapeType="1"/>
              </p:cNvSpPr>
              <p:nvPr/>
            </p:nvSpPr>
            <p:spPr bwMode="auto">
              <a:xfrm flipV="1">
                <a:off x="743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59" name="Rectangle 1211"/>
              <p:cNvSpPr>
                <a:spLocks noChangeArrowheads="1"/>
              </p:cNvSpPr>
              <p:nvPr/>
            </p:nvSpPr>
            <p:spPr bwMode="auto">
              <a:xfrm>
                <a:off x="729" y="295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0" name="Line 1212"/>
              <p:cNvSpPr>
                <a:spLocks noChangeShapeType="1"/>
              </p:cNvSpPr>
              <p:nvPr/>
            </p:nvSpPr>
            <p:spPr bwMode="auto">
              <a:xfrm flipH="1" flipV="1">
                <a:off x="736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1" name="Line 1213"/>
              <p:cNvSpPr>
                <a:spLocks noChangeShapeType="1"/>
              </p:cNvSpPr>
              <p:nvPr/>
            </p:nvSpPr>
            <p:spPr bwMode="auto">
              <a:xfrm>
                <a:off x="750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5662" name="Group 1214"/>
            <p:cNvGrpSpPr>
              <a:grpSpLocks/>
            </p:cNvGrpSpPr>
            <p:nvPr/>
          </p:nvGrpSpPr>
          <p:grpSpPr bwMode="auto">
            <a:xfrm>
              <a:off x="736" y="2861"/>
              <a:ext cx="428" cy="142"/>
              <a:chOff x="736" y="2861"/>
              <a:chExt cx="428" cy="142"/>
            </a:xfrm>
          </p:grpSpPr>
          <p:sp>
            <p:nvSpPr>
              <p:cNvPr id="105663" name="Line 1215"/>
              <p:cNvSpPr>
                <a:spLocks noChangeShapeType="1"/>
              </p:cNvSpPr>
              <p:nvPr/>
            </p:nvSpPr>
            <p:spPr bwMode="auto">
              <a:xfrm flipH="1">
                <a:off x="736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4" name="Line 1216"/>
              <p:cNvSpPr>
                <a:spLocks noChangeShapeType="1"/>
              </p:cNvSpPr>
              <p:nvPr/>
            </p:nvSpPr>
            <p:spPr bwMode="auto">
              <a:xfrm flipV="1">
                <a:off x="750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5" name="Rectangle 1217"/>
              <p:cNvSpPr>
                <a:spLocks noChangeArrowheads="1"/>
              </p:cNvSpPr>
              <p:nvPr/>
            </p:nvSpPr>
            <p:spPr bwMode="auto">
              <a:xfrm>
                <a:off x="736" y="294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6" name="Line 1218"/>
              <p:cNvSpPr>
                <a:spLocks noChangeShapeType="1"/>
              </p:cNvSpPr>
              <p:nvPr/>
            </p:nvSpPr>
            <p:spPr bwMode="auto">
              <a:xfrm flipH="1" flipV="1">
                <a:off x="743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7" name="Line 1219"/>
              <p:cNvSpPr>
                <a:spLocks noChangeShapeType="1"/>
              </p:cNvSpPr>
              <p:nvPr/>
            </p:nvSpPr>
            <p:spPr bwMode="auto">
              <a:xfrm>
                <a:off x="757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8" name="Line 1220"/>
              <p:cNvSpPr>
                <a:spLocks noChangeShapeType="1"/>
              </p:cNvSpPr>
              <p:nvPr/>
            </p:nvSpPr>
            <p:spPr bwMode="auto">
              <a:xfrm flipH="1">
                <a:off x="743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69" name="Line 1221"/>
              <p:cNvSpPr>
                <a:spLocks noChangeShapeType="1"/>
              </p:cNvSpPr>
              <p:nvPr/>
            </p:nvSpPr>
            <p:spPr bwMode="auto">
              <a:xfrm flipV="1">
                <a:off x="757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0" name="Rectangle 1222"/>
              <p:cNvSpPr>
                <a:spLocks noChangeArrowheads="1"/>
              </p:cNvSpPr>
              <p:nvPr/>
            </p:nvSpPr>
            <p:spPr bwMode="auto">
              <a:xfrm>
                <a:off x="750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1" name="Line 1223"/>
              <p:cNvSpPr>
                <a:spLocks noChangeShapeType="1"/>
              </p:cNvSpPr>
              <p:nvPr/>
            </p:nvSpPr>
            <p:spPr bwMode="auto">
              <a:xfrm flipH="1" flipV="1">
                <a:off x="757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2" name="Line 1224"/>
              <p:cNvSpPr>
                <a:spLocks noChangeShapeType="1"/>
              </p:cNvSpPr>
              <p:nvPr/>
            </p:nvSpPr>
            <p:spPr bwMode="auto">
              <a:xfrm>
                <a:off x="771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3" name="Line 1225"/>
              <p:cNvSpPr>
                <a:spLocks noChangeShapeType="1"/>
              </p:cNvSpPr>
              <p:nvPr/>
            </p:nvSpPr>
            <p:spPr bwMode="auto">
              <a:xfrm flipH="1">
                <a:off x="757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4" name="Line 1226"/>
              <p:cNvSpPr>
                <a:spLocks noChangeShapeType="1"/>
              </p:cNvSpPr>
              <p:nvPr/>
            </p:nvSpPr>
            <p:spPr bwMode="auto">
              <a:xfrm flipV="1">
                <a:off x="771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5" name="Rectangle 1227"/>
              <p:cNvSpPr>
                <a:spLocks noChangeArrowheads="1"/>
              </p:cNvSpPr>
              <p:nvPr/>
            </p:nvSpPr>
            <p:spPr bwMode="auto">
              <a:xfrm>
                <a:off x="757" y="294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6" name="Line 1228"/>
              <p:cNvSpPr>
                <a:spLocks noChangeShapeType="1"/>
              </p:cNvSpPr>
              <p:nvPr/>
            </p:nvSpPr>
            <p:spPr bwMode="auto">
              <a:xfrm flipH="1" flipV="1">
                <a:off x="764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7" name="Line 1229"/>
              <p:cNvSpPr>
                <a:spLocks noChangeShapeType="1"/>
              </p:cNvSpPr>
              <p:nvPr/>
            </p:nvSpPr>
            <p:spPr bwMode="auto">
              <a:xfrm>
                <a:off x="778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8" name="Line 1230"/>
              <p:cNvSpPr>
                <a:spLocks noChangeShapeType="1"/>
              </p:cNvSpPr>
              <p:nvPr/>
            </p:nvSpPr>
            <p:spPr bwMode="auto">
              <a:xfrm flipH="1">
                <a:off x="764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79" name="Line 1231"/>
              <p:cNvSpPr>
                <a:spLocks noChangeShapeType="1"/>
              </p:cNvSpPr>
              <p:nvPr/>
            </p:nvSpPr>
            <p:spPr bwMode="auto">
              <a:xfrm flipV="1">
                <a:off x="778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0" name="Rectangle 1232"/>
              <p:cNvSpPr>
                <a:spLocks noChangeArrowheads="1"/>
              </p:cNvSpPr>
              <p:nvPr/>
            </p:nvSpPr>
            <p:spPr bwMode="auto">
              <a:xfrm>
                <a:off x="771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1" name="Line 1233"/>
              <p:cNvSpPr>
                <a:spLocks noChangeShapeType="1"/>
              </p:cNvSpPr>
              <p:nvPr/>
            </p:nvSpPr>
            <p:spPr bwMode="auto">
              <a:xfrm flipH="1" flipV="1">
                <a:off x="778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2" name="Line 1234"/>
              <p:cNvSpPr>
                <a:spLocks noChangeShapeType="1"/>
              </p:cNvSpPr>
              <p:nvPr/>
            </p:nvSpPr>
            <p:spPr bwMode="auto">
              <a:xfrm>
                <a:off x="792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3" name="Line 1235"/>
              <p:cNvSpPr>
                <a:spLocks noChangeShapeType="1"/>
              </p:cNvSpPr>
              <p:nvPr/>
            </p:nvSpPr>
            <p:spPr bwMode="auto">
              <a:xfrm flipH="1">
                <a:off x="778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4" name="Line 1236"/>
              <p:cNvSpPr>
                <a:spLocks noChangeShapeType="1"/>
              </p:cNvSpPr>
              <p:nvPr/>
            </p:nvSpPr>
            <p:spPr bwMode="auto">
              <a:xfrm flipV="1">
                <a:off x="792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5" name="Rectangle 1237"/>
              <p:cNvSpPr>
                <a:spLocks noChangeArrowheads="1"/>
              </p:cNvSpPr>
              <p:nvPr/>
            </p:nvSpPr>
            <p:spPr bwMode="auto">
              <a:xfrm>
                <a:off x="778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6" name="Line 1238"/>
              <p:cNvSpPr>
                <a:spLocks noChangeShapeType="1"/>
              </p:cNvSpPr>
              <p:nvPr/>
            </p:nvSpPr>
            <p:spPr bwMode="auto">
              <a:xfrm flipH="1" flipV="1">
                <a:off x="785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7" name="Line 1239"/>
              <p:cNvSpPr>
                <a:spLocks noChangeShapeType="1"/>
              </p:cNvSpPr>
              <p:nvPr/>
            </p:nvSpPr>
            <p:spPr bwMode="auto">
              <a:xfrm>
                <a:off x="799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8" name="Line 1240"/>
              <p:cNvSpPr>
                <a:spLocks noChangeShapeType="1"/>
              </p:cNvSpPr>
              <p:nvPr/>
            </p:nvSpPr>
            <p:spPr bwMode="auto">
              <a:xfrm flipH="1">
                <a:off x="785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89" name="Line 1241"/>
              <p:cNvSpPr>
                <a:spLocks noChangeShapeType="1"/>
              </p:cNvSpPr>
              <p:nvPr/>
            </p:nvSpPr>
            <p:spPr bwMode="auto">
              <a:xfrm flipV="1">
                <a:off x="799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0" name="Rectangle 1242"/>
              <p:cNvSpPr>
                <a:spLocks noChangeArrowheads="1"/>
              </p:cNvSpPr>
              <p:nvPr/>
            </p:nvSpPr>
            <p:spPr bwMode="auto">
              <a:xfrm>
                <a:off x="785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1" name="Line 1243"/>
              <p:cNvSpPr>
                <a:spLocks noChangeShapeType="1"/>
              </p:cNvSpPr>
              <p:nvPr/>
            </p:nvSpPr>
            <p:spPr bwMode="auto">
              <a:xfrm flipH="1" flipV="1">
                <a:off x="792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2" name="Line 1244"/>
              <p:cNvSpPr>
                <a:spLocks noChangeShapeType="1"/>
              </p:cNvSpPr>
              <p:nvPr/>
            </p:nvSpPr>
            <p:spPr bwMode="auto">
              <a:xfrm>
                <a:off x="806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3" name="Line 1245"/>
              <p:cNvSpPr>
                <a:spLocks noChangeShapeType="1"/>
              </p:cNvSpPr>
              <p:nvPr/>
            </p:nvSpPr>
            <p:spPr bwMode="auto">
              <a:xfrm flipH="1">
                <a:off x="792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4" name="Line 1246"/>
              <p:cNvSpPr>
                <a:spLocks noChangeShapeType="1"/>
              </p:cNvSpPr>
              <p:nvPr/>
            </p:nvSpPr>
            <p:spPr bwMode="auto">
              <a:xfrm flipV="1">
                <a:off x="806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5" name="Rectangle 1247"/>
              <p:cNvSpPr>
                <a:spLocks noChangeArrowheads="1"/>
              </p:cNvSpPr>
              <p:nvPr/>
            </p:nvSpPr>
            <p:spPr bwMode="auto">
              <a:xfrm>
                <a:off x="799" y="29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6" name="Line 1248"/>
              <p:cNvSpPr>
                <a:spLocks noChangeShapeType="1"/>
              </p:cNvSpPr>
              <p:nvPr/>
            </p:nvSpPr>
            <p:spPr bwMode="auto">
              <a:xfrm flipH="1" flipV="1">
                <a:off x="806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7" name="Line 1249"/>
              <p:cNvSpPr>
                <a:spLocks noChangeShapeType="1"/>
              </p:cNvSpPr>
              <p:nvPr/>
            </p:nvSpPr>
            <p:spPr bwMode="auto">
              <a:xfrm>
                <a:off x="820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8" name="Line 1250"/>
              <p:cNvSpPr>
                <a:spLocks noChangeShapeType="1"/>
              </p:cNvSpPr>
              <p:nvPr/>
            </p:nvSpPr>
            <p:spPr bwMode="auto">
              <a:xfrm flipH="1">
                <a:off x="806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699" name="Line 1251"/>
              <p:cNvSpPr>
                <a:spLocks noChangeShapeType="1"/>
              </p:cNvSpPr>
              <p:nvPr/>
            </p:nvSpPr>
            <p:spPr bwMode="auto">
              <a:xfrm flipV="1">
                <a:off x="820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0" name="Rectangle 1252"/>
              <p:cNvSpPr>
                <a:spLocks noChangeArrowheads="1"/>
              </p:cNvSpPr>
              <p:nvPr/>
            </p:nvSpPr>
            <p:spPr bwMode="auto">
              <a:xfrm>
                <a:off x="806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1" name="Line 1253"/>
              <p:cNvSpPr>
                <a:spLocks noChangeShapeType="1"/>
              </p:cNvSpPr>
              <p:nvPr/>
            </p:nvSpPr>
            <p:spPr bwMode="auto">
              <a:xfrm flipH="1" flipV="1">
                <a:off x="813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2" name="Line 1254"/>
              <p:cNvSpPr>
                <a:spLocks noChangeShapeType="1"/>
              </p:cNvSpPr>
              <p:nvPr/>
            </p:nvSpPr>
            <p:spPr bwMode="auto">
              <a:xfrm>
                <a:off x="827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3" name="Line 1255"/>
              <p:cNvSpPr>
                <a:spLocks noChangeShapeType="1"/>
              </p:cNvSpPr>
              <p:nvPr/>
            </p:nvSpPr>
            <p:spPr bwMode="auto">
              <a:xfrm flipH="1">
                <a:off x="813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4" name="Line 1256"/>
              <p:cNvSpPr>
                <a:spLocks noChangeShapeType="1"/>
              </p:cNvSpPr>
              <p:nvPr/>
            </p:nvSpPr>
            <p:spPr bwMode="auto">
              <a:xfrm flipV="1">
                <a:off x="827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5" name="Rectangle 1257"/>
              <p:cNvSpPr>
                <a:spLocks noChangeArrowheads="1"/>
              </p:cNvSpPr>
              <p:nvPr/>
            </p:nvSpPr>
            <p:spPr bwMode="auto">
              <a:xfrm>
                <a:off x="813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6" name="Line 1258"/>
              <p:cNvSpPr>
                <a:spLocks noChangeShapeType="1"/>
              </p:cNvSpPr>
              <p:nvPr/>
            </p:nvSpPr>
            <p:spPr bwMode="auto">
              <a:xfrm flipH="1" flipV="1">
                <a:off x="820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7" name="Line 1259"/>
              <p:cNvSpPr>
                <a:spLocks noChangeShapeType="1"/>
              </p:cNvSpPr>
              <p:nvPr/>
            </p:nvSpPr>
            <p:spPr bwMode="auto">
              <a:xfrm>
                <a:off x="834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8" name="Line 1260"/>
              <p:cNvSpPr>
                <a:spLocks noChangeShapeType="1"/>
              </p:cNvSpPr>
              <p:nvPr/>
            </p:nvSpPr>
            <p:spPr bwMode="auto">
              <a:xfrm flipH="1">
                <a:off x="820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09" name="Line 1261"/>
              <p:cNvSpPr>
                <a:spLocks noChangeShapeType="1"/>
              </p:cNvSpPr>
              <p:nvPr/>
            </p:nvSpPr>
            <p:spPr bwMode="auto">
              <a:xfrm flipV="1">
                <a:off x="834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0" name="Rectangle 1262"/>
              <p:cNvSpPr>
                <a:spLocks noChangeArrowheads="1"/>
              </p:cNvSpPr>
              <p:nvPr/>
            </p:nvSpPr>
            <p:spPr bwMode="auto">
              <a:xfrm>
                <a:off x="827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1" name="Line 1263"/>
              <p:cNvSpPr>
                <a:spLocks noChangeShapeType="1"/>
              </p:cNvSpPr>
              <p:nvPr/>
            </p:nvSpPr>
            <p:spPr bwMode="auto">
              <a:xfrm flipH="1" flipV="1">
                <a:off x="834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2" name="Line 1264"/>
              <p:cNvSpPr>
                <a:spLocks noChangeShapeType="1"/>
              </p:cNvSpPr>
              <p:nvPr/>
            </p:nvSpPr>
            <p:spPr bwMode="auto">
              <a:xfrm>
                <a:off x="848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3" name="Line 1265"/>
              <p:cNvSpPr>
                <a:spLocks noChangeShapeType="1"/>
              </p:cNvSpPr>
              <p:nvPr/>
            </p:nvSpPr>
            <p:spPr bwMode="auto">
              <a:xfrm flipH="1">
                <a:off x="834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4" name="Line 1266"/>
              <p:cNvSpPr>
                <a:spLocks noChangeShapeType="1"/>
              </p:cNvSpPr>
              <p:nvPr/>
            </p:nvSpPr>
            <p:spPr bwMode="auto">
              <a:xfrm flipV="1">
                <a:off x="848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5" name="Rectangle 1267"/>
              <p:cNvSpPr>
                <a:spLocks noChangeArrowheads="1"/>
              </p:cNvSpPr>
              <p:nvPr/>
            </p:nvSpPr>
            <p:spPr bwMode="auto">
              <a:xfrm>
                <a:off x="834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6" name="Line 1268"/>
              <p:cNvSpPr>
                <a:spLocks noChangeShapeType="1"/>
              </p:cNvSpPr>
              <p:nvPr/>
            </p:nvSpPr>
            <p:spPr bwMode="auto">
              <a:xfrm flipH="1" flipV="1">
                <a:off x="841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7" name="Line 1269"/>
              <p:cNvSpPr>
                <a:spLocks noChangeShapeType="1"/>
              </p:cNvSpPr>
              <p:nvPr/>
            </p:nvSpPr>
            <p:spPr bwMode="auto">
              <a:xfrm>
                <a:off x="855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8" name="Line 1270"/>
              <p:cNvSpPr>
                <a:spLocks noChangeShapeType="1"/>
              </p:cNvSpPr>
              <p:nvPr/>
            </p:nvSpPr>
            <p:spPr bwMode="auto">
              <a:xfrm flipH="1">
                <a:off x="841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19" name="Line 1271"/>
              <p:cNvSpPr>
                <a:spLocks noChangeShapeType="1"/>
              </p:cNvSpPr>
              <p:nvPr/>
            </p:nvSpPr>
            <p:spPr bwMode="auto">
              <a:xfrm flipV="1">
                <a:off x="855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0" name="Rectangle 1272"/>
              <p:cNvSpPr>
                <a:spLocks noChangeArrowheads="1"/>
              </p:cNvSpPr>
              <p:nvPr/>
            </p:nvSpPr>
            <p:spPr bwMode="auto">
              <a:xfrm>
                <a:off x="841" y="291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1" name="Line 1273"/>
              <p:cNvSpPr>
                <a:spLocks noChangeShapeType="1"/>
              </p:cNvSpPr>
              <p:nvPr/>
            </p:nvSpPr>
            <p:spPr bwMode="auto">
              <a:xfrm flipH="1" flipV="1">
                <a:off x="848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2" name="Line 1274"/>
              <p:cNvSpPr>
                <a:spLocks noChangeShapeType="1"/>
              </p:cNvSpPr>
              <p:nvPr/>
            </p:nvSpPr>
            <p:spPr bwMode="auto">
              <a:xfrm>
                <a:off x="862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3" name="Line 1275"/>
              <p:cNvSpPr>
                <a:spLocks noChangeShapeType="1"/>
              </p:cNvSpPr>
              <p:nvPr/>
            </p:nvSpPr>
            <p:spPr bwMode="auto">
              <a:xfrm flipH="1">
                <a:off x="848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4" name="Line 1276"/>
              <p:cNvSpPr>
                <a:spLocks noChangeShapeType="1"/>
              </p:cNvSpPr>
              <p:nvPr/>
            </p:nvSpPr>
            <p:spPr bwMode="auto">
              <a:xfrm flipV="1">
                <a:off x="862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5" name="Rectangle 1277"/>
              <p:cNvSpPr>
                <a:spLocks noChangeArrowheads="1"/>
              </p:cNvSpPr>
              <p:nvPr/>
            </p:nvSpPr>
            <p:spPr bwMode="auto">
              <a:xfrm>
                <a:off x="855" y="291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6" name="Line 1278"/>
              <p:cNvSpPr>
                <a:spLocks noChangeShapeType="1"/>
              </p:cNvSpPr>
              <p:nvPr/>
            </p:nvSpPr>
            <p:spPr bwMode="auto">
              <a:xfrm flipH="1" flipV="1">
                <a:off x="862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7" name="Line 1279"/>
              <p:cNvSpPr>
                <a:spLocks noChangeShapeType="1"/>
              </p:cNvSpPr>
              <p:nvPr/>
            </p:nvSpPr>
            <p:spPr bwMode="auto">
              <a:xfrm>
                <a:off x="876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8" name="Line 1280"/>
              <p:cNvSpPr>
                <a:spLocks noChangeShapeType="1"/>
              </p:cNvSpPr>
              <p:nvPr/>
            </p:nvSpPr>
            <p:spPr bwMode="auto">
              <a:xfrm flipH="1">
                <a:off x="862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29" name="Line 1281"/>
              <p:cNvSpPr>
                <a:spLocks noChangeShapeType="1"/>
              </p:cNvSpPr>
              <p:nvPr/>
            </p:nvSpPr>
            <p:spPr bwMode="auto">
              <a:xfrm flipV="1">
                <a:off x="876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0" name="Rectangle 1282"/>
              <p:cNvSpPr>
                <a:spLocks noChangeArrowheads="1"/>
              </p:cNvSpPr>
              <p:nvPr/>
            </p:nvSpPr>
            <p:spPr bwMode="auto">
              <a:xfrm>
                <a:off x="862" y="291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1" name="Line 1283"/>
              <p:cNvSpPr>
                <a:spLocks noChangeShapeType="1"/>
              </p:cNvSpPr>
              <p:nvPr/>
            </p:nvSpPr>
            <p:spPr bwMode="auto">
              <a:xfrm flipH="1" flipV="1">
                <a:off x="869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2" name="Line 1284"/>
              <p:cNvSpPr>
                <a:spLocks noChangeShapeType="1"/>
              </p:cNvSpPr>
              <p:nvPr/>
            </p:nvSpPr>
            <p:spPr bwMode="auto">
              <a:xfrm>
                <a:off x="883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3" name="Line 1285"/>
              <p:cNvSpPr>
                <a:spLocks noChangeShapeType="1"/>
              </p:cNvSpPr>
              <p:nvPr/>
            </p:nvSpPr>
            <p:spPr bwMode="auto">
              <a:xfrm flipH="1">
                <a:off x="869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4" name="Line 1286"/>
              <p:cNvSpPr>
                <a:spLocks noChangeShapeType="1"/>
              </p:cNvSpPr>
              <p:nvPr/>
            </p:nvSpPr>
            <p:spPr bwMode="auto">
              <a:xfrm flipV="1">
                <a:off x="883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5" name="Rectangle 1287"/>
              <p:cNvSpPr>
                <a:spLocks noChangeArrowheads="1"/>
              </p:cNvSpPr>
              <p:nvPr/>
            </p:nvSpPr>
            <p:spPr bwMode="auto">
              <a:xfrm>
                <a:off x="876" y="291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6" name="Line 1288"/>
              <p:cNvSpPr>
                <a:spLocks noChangeShapeType="1"/>
              </p:cNvSpPr>
              <p:nvPr/>
            </p:nvSpPr>
            <p:spPr bwMode="auto">
              <a:xfrm flipH="1" flipV="1">
                <a:off x="883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7" name="Line 1289"/>
              <p:cNvSpPr>
                <a:spLocks noChangeShapeType="1"/>
              </p:cNvSpPr>
              <p:nvPr/>
            </p:nvSpPr>
            <p:spPr bwMode="auto">
              <a:xfrm>
                <a:off x="897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8" name="Line 1290"/>
              <p:cNvSpPr>
                <a:spLocks noChangeShapeType="1"/>
              </p:cNvSpPr>
              <p:nvPr/>
            </p:nvSpPr>
            <p:spPr bwMode="auto">
              <a:xfrm flipH="1">
                <a:off x="883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39" name="Line 1291"/>
              <p:cNvSpPr>
                <a:spLocks noChangeShapeType="1"/>
              </p:cNvSpPr>
              <p:nvPr/>
            </p:nvSpPr>
            <p:spPr bwMode="auto">
              <a:xfrm flipV="1">
                <a:off x="897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0" name="Rectangle 1292"/>
              <p:cNvSpPr>
                <a:spLocks noChangeArrowheads="1"/>
              </p:cNvSpPr>
              <p:nvPr/>
            </p:nvSpPr>
            <p:spPr bwMode="auto">
              <a:xfrm>
                <a:off x="883" y="290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1" name="Line 1293"/>
              <p:cNvSpPr>
                <a:spLocks noChangeShapeType="1"/>
              </p:cNvSpPr>
              <p:nvPr/>
            </p:nvSpPr>
            <p:spPr bwMode="auto">
              <a:xfrm flipH="1" flipV="1">
                <a:off x="890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2" name="Line 1294"/>
              <p:cNvSpPr>
                <a:spLocks noChangeShapeType="1"/>
              </p:cNvSpPr>
              <p:nvPr/>
            </p:nvSpPr>
            <p:spPr bwMode="auto">
              <a:xfrm>
                <a:off x="904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3" name="Line 1295"/>
              <p:cNvSpPr>
                <a:spLocks noChangeShapeType="1"/>
              </p:cNvSpPr>
              <p:nvPr/>
            </p:nvSpPr>
            <p:spPr bwMode="auto">
              <a:xfrm flipH="1">
                <a:off x="890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4" name="Line 1296"/>
              <p:cNvSpPr>
                <a:spLocks noChangeShapeType="1"/>
              </p:cNvSpPr>
              <p:nvPr/>
            </p:nvSpPr>
            <p:spPr bwMode="auto">
              <a:xfrm flipV="1">
                <a:off x="904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5" name="Rectangle 1297"/>
              <p:cNvSpPr>
                <a:spLocks noChangeArrowheads="1"/>
              </p:cNvSpPr>
              <p:nvPr/>
            </p:nvSpPr>
            <p:spPr bwMode="auto">
              <a:xfrm>
                <a:off x="890" y="2917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6" name="Line 1298"/>
              <p:cNvSpPr>
                <a:spLocks noChangeShapeType="1"/>
              </p:cNvSpPr>
              <p:nvPr/>
            </p:nvSpPr>
            <p:spPr bwMode="auto">
              <a:xfrm flipH="1" flipV="1">
                <a:off x="897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7" name="Line 1299"/>
              <p:cNvSpPr>
                <a:spLocks noChangeShapeType="1"/>
              </p:cNvSpPr>
              <p:nvPr/>
            </p:nvSpPr>
            <p:spPr bwMode="auto">
              <a:xfrm>
                <a:off x="911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8" name="Line 1300"/>
              <p:cNvSpPr>
                <a:spLocks noChangeShapeType="1"/>
              </p:cNvSpPr>
              <p:nvPr/>
            </p:nvSpPr>
            <p:spPr bwMode="auto">
              <a:xfrm flipH="1">
                <a:off x="897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49" name="Line 1301"/>
              <p:cNvSpPr>
                <a:spLocks noChangeShapeType="1"/>
              </p:cNvSpPr>
              <p:nvPr/>
            </p:nvSpPr>
            <p:spPr bwMode="auto">
              <a:xfrm flipV="1">
                <a:off x="911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0" name="Rectangle 1302"/>
              <p:cNvSpPr>
                <a:spLocks noChangeArrowheads="1"/>
              </p:cNvSpPr>
              <p:nvPr/>
            </p:nvSpPr>
            <p:spPr bwMode="auto">
              <a:xfrm>
                <a:off x="904" y="2917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1" name="Line 1303"/>
              <p:cNvSpPr>
                <a:spLocks noChangeShapeType="1"/>
              </p:cNvSpPr>
              <p:nvPr/>
            </p:nvSpPr>
            <p:spPr bwMode="auto">
              <a:xfrm flipH="1" flipV="1">
                <a:off x="911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2" name="Line 1304"/>
              <p:cNvSpPr>
                <a:spLocks noChangeShapeType="1"/>
              </p:cNvSpPr>
              <p:nvPr/>
            </p:nvSpPr>
            <p:spPr bwMode="auto">
              <a:xfrm>
                <a:off x="925" y="2940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3" name="Line 1305"/>
              <p:cNvSpPr>
                <a:spLocks noChangeShapeType="1"/>
              </p:cNvSpPr>
              <p:nvPr/>
            </p:nvSpPr>
            <p:spPr bwMode="auto">
              <a:xfrm flipH="1">
                <a:off x="911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4" name="Line 1306"/>
              <p:cNvSpPr>
                <a:spLocks noChangeShapeType="1"/>
              </p:cNvSpPr>
              <p:nvPr/>
            </p:nvSpPr>
            <p:spPr bwMode="auto">
              <a:xfrm flipV="1">
                <a:off x="925" y="2925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5" name="Rectangle 1307"/>
              <p:cNvSpPr>
                <a:spLocks noChangeArrowheads="1"/>
              </p:cNvSpPr>
              <p:nvPr/>
            </p:nvSpPr>
            <p:spPr bwMode="auto">
              <a:xfrm>
                <a:off x="911" y="2901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6" name="Line 1308"/>
              <p:cNvSpPr>
                <a:spLocks noChangeShapeType="1"/>
              </p:cNvSpPr>
              <p:nvPr/>
            </p:nvSpPr>
            <p:spPr bwMode="auto">
              <a:xfrm flipH="1" flipV="1">
                <a:off x="918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7" name="Line 1309"/>
              <p:cNvSpPr>
                <a:spLocks noChangeShapeType="1"/>
              </p:cNvSpPr>
              <p:nvPr/>
            </p:nvSpPr>
            <p:spPr bwMode="auto">
              <a:xfrm>
                <a:off x="932" y="2925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8" name="Line 1310"/>
              <p:cNvSpPr>
                <a:spLocks noChangeShapeType="1"/>
              </p:cNvSpPr>
              <p:nvPr/>
            </p:nvSpPr>
            <p:spPr bwMode="auto">
              <a:xfrm flipH="1">
                <a:off x="918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59" name="Line 1311"/>
              <p:cNvSpPr>
                <a:spLocks noChangeShapeType="1"/>
              </p:cNvSpPr>
              <p:nvPr/>
            </p:nvSpPr>
            <p:spPr bwMode="auto">
              <a:xfrm flipV="1">
                <a:off x="932" y="2909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0" name="Rectangle 1312"/>
              <p:cNvSpPr>
                <a:spLocks noChangeArrowheads="1"/>
              </p:cNvSpPr>
              <p:nvPr/>
            </p:nvSpPr>
            <p:spPr bwMode="auto">
              <a:xfrm>
                <a:off x="918" y="2901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1" name="Line 1313"/>
              <p:cNvSpPr>
                <a:spLocks noChangeShapeType="1"/>
              </p:cNvSpPr>
              <p:nvPr/>
            </p:nvSpPr>
            <p:spPr bwMode="auto">
              <a:xfrm flipH="1" flipV="1">
                <a:off x="925" y="2909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2" name="Line 1314"/>
              <p:cNvSpPr>
                <a:spLocks noChangeShapeType="1"/>
              </p:cNvSpPr>
              <p:nvPr/>
            </p:nvSpPr>
            <p:spPr bwMode="auto">
              <a:xfrm>
                <a:off x="940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3" name="Line 1315"/>
              <p:cNvSpPr>
                <a:spLocks noChangeShapeType="1"/>
              </p:cNvSpPr>
              <p:nvPr/>
            </p:nvSpPr>
            <p:spPr bwMode="auto">
              <a:xfrm flipH="1">
                <a:off x="925" y="2925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4" name="Line 1316"/>
              <p:cNvSpPr>
                <a:spLocks noChangeShapeType="1"/>
              </p:cNvSpPr>
              <p:nvPr/>
            </p:nvSpPr>
            <p:spPr bwMode="auto">
              <a:xfrm flipV="1">
                <a:off x="940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5" name="Rectangle 1317"/>
              <p:cNvSpPr>
                <a:spLocks noChangeArrowheads="1"/>
              </p:cNvSpPr>
              <p:nvPr/>
            </p:nvSpPr>
            <p:spPr bwMode="auto">
              <a:xfrm>
                <a:off x="932" y="2901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6" name="Line 1318"/>
              <p:cNvSpPr>
                <a:spLocks noChangeShapeType="1"/>
              </p:cNvSpPr>
              <p:nvPr/>
            </p:nvSpPr>
            <p:spPr bwMode="auto">
              <a:xfrm flipH="1" flipV="1">
                <a:off x="940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7" name="Line 1319"/>
              <p:cNvSpPr>
                <a:spLocks noChangeShapeType="1"/>
              </p:cNvSpPr>
              <p:nvPr/>
            </p:nvSpPr>
            <p:spPr bwMode="auto">
              <a:xfrm>
                <a:off x="954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8" name="Line 1320"/>
              <p:cNvSpPr>
                <a:spLocks noChangeShapeType="1"/>
              </p:cNvSpPr>
              <p:nvPr/>
            </p:nvSpPr>
            <p:spPr bwMode="auto">
              <a:xfrm flipH="1">
                <a:off x="940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69" name="Line 1321"/>
              <p:cNvSpPr>
                <a:spLocks noChangeShapeType="1"/>
              </p:cNvSpPr>
              <p:nvPr/>
            </p:nvSpPr>
            <p:spPr bwMode="auto">
              <a:xfrm flipV="1">
                <a:off x="954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0" name="Rectangle 1322"/>
              <p:cNvSpPr>
                <a:spLocks noChangeArrowheads="1"/>
              </p:cNvSpPr>
              <p:nvPr/>
            </p:nvSpPr>
            <p:spPr bwMode="auto">
              <a:xfrm>
                <a:off x="940" y="290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1" name="Line 1323"/>
              <p:cNvSpPr>
                <a:spLocks noChangeShapeType="1"/>
              </p:cNvSpPr>
              <p:nvPr/>
            </p:nvSpPr>
            <p:spPr bwMode="auto">
              <a:xfrm flipH="1" flipV="1">
                <a:off x="947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2" name="Line 1324"/>
              <p:cNvSpPr>
                <a:spLocks noChangeShapeType="1"/>
              </p:cNvSpPr>
              <p:nvPr/>
            </p:nvSpPr>
            <p:spPr bwMode="auto">
              <a:xfrm>
                <a:off x="961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3" name="Line 1325"/>
              <p:cNvSpPr>
                <a:spLocks noChangeShapeType="1"/>
              </p:cNvSpPr>
              <p:nvPr/>
            </p:nvSpPr>
            <p:spPr bwMode="auto">
              <a:xfrm flipH="1">
                <a:off x="947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4" name="Line 1326"/>
              <p:cNvSpPr>
                <a:spLocks noChangeShapeType="1"/>
              </p:cNvSpPr>
              <p:nvPr/>
            </p:nvSpPr>
            <p:spPr bwMode="auto">
              <a:xfrm flipV="1">
                <a:off x="961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5" name="Rectangle 1327"/>
              <p:cNvSpPr>
                <a:spLocks noChangeArrowheads="1"/>
              </p:cNvSpPr>
              <p:nvPr/>
            </p:nvSpPr>
            <p:spPr bwMode="auto">
              <a:xfrm>
                <a:off x="947" y="290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6" name="Line 1328"/>
              <p:cNvSpPr>
                <a:spLocks noChangeShapeType="1"/>
              </p:cNvSpPr>
              <p:nvPr/>
            </p:nvSpPr>
            <p:spPr bwMode="auto">
              <a:xfrm flipH="1" flipV="1">
                <a:off x="954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7" name="Line 1329"/>
              <p:cNvSpPr>
                <a:spLocks noChangeShapeType="1"/>
              </p:cNvSpPr>
              <p:nvPr/>
            </p:nvSpPr>
            <p:spPr bwMode="auto">
              <a:xfrm>
                <a:off x="968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8" name="Line 1330"/>
              <p:cNvSpPr>
                <a:spLocks noChangeShapeType="1"/>
              </p:cNvSpPr>
              <p:nvPr/>
            </p:nvSpPr>
            <p:spPr bwMode="auto">
              <a:xfrm flipH="1">
                <a:off x="954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79" name="Line 1331"/>
              <p:cNvSpPr>
                <a:spLocks noChangeShapeType="1"/>
              </p:cNvSpPr>
              <p:nvPr/>
            </p:nvSpPr>
            <p:spPr bwMode="auto">
              <a:xfrm flipV="1">
                <a:off x="968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0" name="Rectangle 1332"/>
              <p:cNvSpPr>
                <a:spLocks noChangeArrowheads="1"/>
              </p:cNvSpPr>
              <p:nvPr/>
            </p:nvSpPr>
            <p:spPr bwMode="auto">
              <a:xfrm>
                <a:off x="961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1" name="Line 1333"/>
              <p:cNvSpPr>
                <a:spLocks noChangeShapeType="1"/>
              </p:cNvSpPr>
              <p:nvPr/>
            </p:nvSpPr>
            <p:spPr bwMode="auto">
              <a:xfrm flipH="1" flipV="1">
                <a:off x="968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2" name="Line 1334"/>
              <p:cNvSpPr>
                <a:spLocks noChangeShapeType="1"/>
              </p:cNvSpPr>
              <p:nvPr/>
            </p:nvSpPr>
            <p:spPr bwMode="auto">
              <a:xfrm>
                <a:off x="982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3" name="Line 1335"/>
              <p:cNvSpPr>
                <a:spLocks noChangeShapeType="1"/>
              </p:cNvSpPr>
              <p:nvPr/>
            </p:nvSpPr>
            <p:spPr bwMode="auto">
              <a:xfrm flipH="1">
                <a:off x="968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4" name="Line 1336"/>
              <p:cNvSpPr>
                <a:spLocks noChangeShapeType="1"/>
              </p:cNvSpPr>
              <p:nvPr/>
            </p:nvSpPr>
            <p:spPr bwMode="auto">
              <a:xfrm flipV="1">
                <a:off x="982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5" name="Rectangle 1337"/>
              <p:cNvSpPr>
                <a:spLocks noChangeArrowheads="1"/>
              </p:cNvSpPr>
              <p:nvPr/>
            </p:nvSpPr>
            <p:spPr bwMode="auto">
              <a:xfrm>
                <a:off x="968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6" name="Line 1338"/>
              <p:cNvSpPr>
                <a:spLocks noChangeShapeType="1"/>
              </p:cNvSpPr>
              <p:nvPr/>
            </p:nvSpPr>
            <p:spPr bwMode="auto">
              <a:xfrm flipH="1" flipV="1">
                <a:off x="975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7" name="Line 1339"/>
              <p:cNvSpPr>
                <a:spLocks noChangeShapeType="1"/>
              </p:cNvSpPr>
              <p:nvPr/>
            </p:nvSpPr>
            <p:spPr bwMode="auto">
              <a:xfrm>
                <a:off x="989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8" name="Line 1340"/>
              <p:cNvSpPr>
                <a:spLocks noChangeShapeType="1"/>
              </p:cNvSpPr>
              <p:nvPr/>
            </p:nvSpPr>
            <p:spPr bwMode="auto">
              <a:xfrm flipH="1">
                <a:off x="975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89" name="Line 1341"/>
              <p:cNvSpPr>
                <a:spLocks noChangeShapeType="1"/>
              </p:cNvSpPr>
              <p:nvPr/>
            </p:nvSpPr>
            <p:spPr bwMode="auto">
              <a:xfrm flipV="1">
                <a:off x="989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0" name="Rectangle 1342"/>
              <p:cNvSpPr>
                <a:spLocks noChangeArrowheads="1"/>
              </p:cNvSpPr>
              <p:nvPr/>
            </p:nvSpPr>
            <p:spPr bwMode="auto">
              <a:xfrm>
                <a:off x="982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1" name="Line 1343"/>
              <p:cNvSpPr>
                <a:spLocks noChangeShapeType="1"/>
              </p:cNvSpPr>
              <p:nvPr/>
            </p:nvSpPr>
            <p:spPr bwMode="auto">
              <a:xfrm flipH="1" flipV="1">
                <a:off x="989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2" name="Line 1344"/>
              <p:cNvSpPr>
                <a:spLocks noChangeShapeType="1"/>
              </p:cNvSpPr>
              <p:nvPr/>
            </p:nvSpPr>
            <p:spPr bwMode="auto">
              <a:xfrm>
                <a:off x="1003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3" name="Line 1345"/>
              <p:cNvSpPr>
                <a:spLocks noChangeShapeType="1"/>
              </p:cNvSpPr>
              <p:nvPr/>
            </p:nvSpPr>
            <p:spPr bwMode="auto">
              <a:xfrm flipH="1">
                <a:off x="989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4" name="Line 1346"/>
              <p:cNvSpPr>
                <a:spLocks noChangeShapeType="1"/>
              </p:cNvSpPr>
              <p:nvPr/>
            </p:nvSpPr>
            <p:spPr bwMode="auto">
              <a:xfrm flipV="1">
                <a:off x="1003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5" name="Rectangle 1347"/>
              <p:cNvSpPr>
                <a:spLocks noChangeArrowheads="1"/>
              </p:cNvSpPr>
              <p:nvPr/>
            </p:nvSpPr>
            <p:spPr bwMode="auto">
              <a:xfrm>
                <a:off x="989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6" name="Line 1348"/>
              <p:cNvSpPr>
                <a:spLocks noChangeShapeType="1"/>
              </p:cNvSpPr>
              <p:nvPr/>
            </p:nvSpPr>
            <p:spPr bwMode="auto">
              <a:xfrm flipH="1" flipV="1">
                <a:off x="996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7" name="Line 1349"/>
              <p:cNvSpPr>
                <a:spLocks noChangeShapeType="1"/>
              </p:cNvSpPr>
              <p:nvPr/>
            </p:nvSpPr>
            <p:spPr bwMode="auto">
              <a:xfrm>
                <a:off x="1010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8" name="Line 1350"/>
              <p:cNvSpPr>
                <a:spLocks noChangeShapeType="1"/>
              </p:cNvSpPr>
              <p:nvPr/>
            </p:nvSpPr>
            <p:spPr bwMode="auto">
              <a:xfrm flipH="1">
                <a:off x="996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799" name="Line 1351"/>
              <p:cNvSpPr>
                <a:spLocks noChangeShapeType="1"/>
              </p:cNvSpPr>
              <p:nvPr/>
            </p:nvSpPr>
            <p:spPr bwMode="auto">
              <a:xfrm flipV="1">
                <a:off x="1010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0" name="Rectangle 1352"/>
              <p:cNvSpPr>
                <a:spLocks noChangeArrowheads="1"/>
              </p:cNvSpPr>
              <p:nvPr/>
            </p:nvSpPr>
            <p:spPr bwMode="auto">
              <a:xfrm>
                <a:off x="996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1" name="Line 1353"/>
              <p:cNvSpPr>
                <a:spLocks noChangeShapeType="1"/>
              </p:cNvSpPr>
              <p:nvPr/>
            </p:nvSpPr>
            <p:spPr bwMode="auto">
              <a:xfrm flipH="1" flipV="1">
                <a:off x="1003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2" name="Line 1354"/>
              <p:cNvSpPr>
                <a:spLocks noChangeShapeType="1"/>
              </p:cNvSpPr>
              <p:nvPr/>
            </p:nvSpPr>
            <p:spPr bwMode="auto">
              <a:xfrm>
                <a:off x="1017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3" name="Line 1355"/>
              <p:cNvSpPr>
                <a:spLocks noChangeShapeType="1"/>
              </p:cNvSpPr>
              <p:nvPr/>
            </p:nvSpPr>
            <p:spPr bwMode="auto">
              <a:xfrm flipH="1">
                <a:off x="1003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4" name="Line 1356"/>
              <p:cNvSpPr>
                <a:spLocks noChangeShapeType="1"/>
              </p:cNvSpPr>
              <p:nvPr/>
            </p:nvSpPr>
            <p:spPr bwMode="auto">
              <a:xfrm flipV="1">
                <a:off x="1017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5" name="Rectangle 1357"/>
              <p:cNvSpPr>
                <a:spLocks noChangeArrowheads="1"/>
              </p:cNvSpPr>
              <p:nvPr/>
            </p:nvSpPr>
            <p:spPr bwMode="auto">
              <a:xfrm>
                <a:off x="1010" y="288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6" name="Line 1358"/>
              <p:cNvSpPr>
                <a:spLocks noChangeShapeType="1"/>
              </p:cNvSpPr>
              <p:nvPr/>
            </p:nvSpPr>
            <p:spPr bwMode="auto">
              <a:xfrm flipH="1" flipV="1">
                <a:off x="1017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7" name="Line 1359"/>
              <p:cNvSpPr>
                <a:spLocks noChangeShapeType="1"/>
              </p:cNvSpPr>
              <p:nvPr/>
            </p:nvSpPr>
            <p:spPr bwMode="auto">
              <a:xfrm>
                <a:off x="1031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8" name="Line 1360"/>
              <p:cNvSpPr>
                <a:spLocks noChangeShapeType="1"/>
              </p:cNvSpPr>
              <p:nvPr/>
            </p:nvSpPr>
            <p:spPr bwMode="auto">
              <a:xfrm flipH="1">
                <a:off x="1017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09" name="Line 1361"/>
              <p:cNvSpPr>
                <a:spLocks noChangeShapeType="1"/>
              </p:cNvSpPr>
              <p:nvPr/>
            </p:nvSpPr>
            <p:spPr bwMode="auto">
              <a:xfrm flipV="1">
                <a:off x="1031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0" name="Rectangle 1362"/>
              <p:cNvSpPr>
                <a:spLocks noChangeArrowheads="1"/>
              </p:cNvSpPr>
              <p:nvPr/>
            </p:nvSpPr>
            <p:spPr bwMode="auto">
              <a:xfrm>
                <a:off x="1017" y="288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1" name="Line 1363"/>
              <p:cNvSpPr>
                <a:spLocks noChangeShapeType="1"/>
              </p:cNvSpPr>
              <p:nvPr/>
            </p:nvSpPr>
            <p:spPr bwMode="auto">
              <a:xfrm flipH="1" flipV="1">
                <a:off x="1024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2" name="Line 1364"/>
              <p:cNvSpPr>
                <a:spLocks noChangeShapeType="1"/>
              </p:cNvSpPr>
              <p:nvPr/>
            </p:nvSpPr>
            <p:spPr bwMode="auto">
              <a:xfrm>
                <a:off x="1038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3" name="Line 1365"/>
              <p:cNvSpPr>
                <a:spLocks noChangeShapeType="1"/>
              </p:cNvSpPr>
              <p:nvPr/>
            </p:nvSpPr>
            <p:spPr bwMode="auto">
              <a:xfrm flipH="1">
                <a:off x="1024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4" name="Line 1366"/>
              <p:cNvSpPr>
                <a:spLocks noChangeShapeType="1"/>
              </p:cNvSpPr>
              <p:nvPr/>
            </p:nvSpPr>
            <p:spPr bwMode="auto">
              <a:xfrm flipV="1">
                <a:off x="1038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5" name="Rectangle 1367"/>
              <p:cNvSpPr>
                <a:spLocks noChangeArrowheads="1"/>
              </p:cNvSpPr>
              <p:nvPr/>
            </p:nvSpPr>
            <p:spPr bwMode="auto">
              <a:xfrm>
                <a:off x="1024" y="288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6" name="Line 1368"/>
              <p:cNvSpPr>
                <a:spLocks noChangeShapeType="1"/>
              </p:cNvSpPr>
              <p:nvPr/>
            </p:nvSpPr>
            <p:spPr bwMode="auto">
              <a:xfrm flipH="1" flipV="1">
                <a:off x="1031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7" name="Line 1369"/>
              <p:cNvSpPr>
                <a:spLocks noChangeShapeType="1"/>
              </p:cNvSpPr>
              <p:nvPr/>
            </p:nvSpPr>
            <p:spPr bwMode="auto">
              <a:xfrm>
                <a:off x="1045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8" name="Line 1370"/>
              <p:cNvSpPr>
                <a:spLocks noChangeShapeType="1"/>
              </p:cNvSpPr>
              <p:nvPr/>
            </p:nvSpPr>
            <p:spPr bwMode="auto">
              <a:xfrm flipH="1">
                <a:off x="1031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19" name="Line 1371"/>
              <p:cNvSpPr>
                <a:spLocks noChangeShapeType="1"/>
              </p:cNvSpPr>
              <p:nvPr/>
            </p:nvSpPr>
            <p:spPr bwMode="auto">
              <a:xfrm flipV="1">
                <a:off x="1045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0" name="Rectangle 1372"/>
              <p:cNvSpPr>
                <a:spLocks noChangeArrowheads="1"/>
              </p:cNvSpPr>
              <p:nvPr/>
            </p:nvSpPr>
            <p:spPr bwMode="auto">
              <a:xfrm>
                <a:off x="1038" y="287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1" name="Line 1373"/>
              <p:cNvSpPr>
                <a:spLocks noChangeShapeType="1"/>
              </p:cNvSpPr>
              <p:nvPr/>
            </p:nvSpPr>
            <p:spPr bwMode="auto">
              <a:xfrm flipH="1" flipV="1">
                <a:off x="1045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2" name="Line 1374"/>
              <p:cNvSpPr>
                <a:spLocks noChangeShapeType="1"/>
              </p:cNvSpPr>
              <p:nvPr/>
            </p:nvSpPr>
            <p:spPr bwMode="auto">
              <a:xfrm>
                <a:off x="1059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3" name="Line 1375"/>
              <p:cNvSpPr>
                <a:spLocks noChangeShapeType="1"/>
              </p:cNvSpPr>
              <p:nvPr/>
            </p:nvSpPr>
            <p:spPr bwMode="auto">
              <a:xfrm flipH="1">
                <a:off x="1045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4" name="Line 1376"/>
              <p:cNvSpPr>
                <a:spLocks noChangeShapeType="1"/>
              </p:cNvSpPr>
              <p:nvPr/>
            </p:nvSpPr>
            <p:spPr bwMode="auto">
              <a:xfrm flipV="1">
                <a:off x="1059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5" name="Rectangle 1377"/>
              <p:cNvSpPr>
                <a:spLocks noChangeArrowheads="1"/>
              </p:cNvSpPr>
              <p:nvPr/>
            </p:nvSpPr>
            <p:spPr bwMode="auto">
              <a:xfrm>
                <a:off x="1045" y="287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6" name="Line 1378"/>
              <p:cNvSpPr>
                <a:spLocks noChangeShapeType="1"/>
              </p:cNvSpPr>
              <p:nvPr/>
            </p:nvSpPr>
            <p:spPr bwMode="auto">
              <a:xfrm flipH="1" flipV="1">
                <a:off x="1052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7" name="Line 1379"/>
              <p:cNvSpPr>
                <a:spLocks noChangeShapeType="1"/>
              </p:cNvSpPr>
              <p:nvPr/>
            </p:nvSpPr>
            <p:spPr bwMode="auto">
              <a:xfrm>
                <a:off x="1066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8" name="Line 1380"/>
              <p:cNvSpPr>
                <a:spLocks noChangeShapeType="1"/>
              </p:cNvSpPr>
              <p:nvPr/>
            </p:nvSpPr>
            <p:spPr bwMode="auto">
              <a:xfrm flipH="1">
                <a:off x="1052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29" name="Line 1381"/>
              <p:cNvSpPr>
                <a:spLocks noChangeShapeType="1"/>
              </p:cNvSpPr>
              <p:nvPr/>
            </p:nvSpPr>
            <p:spPr bwMode="auto">
              <a:xfrm flipV="1">
                <a:off x="1066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0" name="Rectangle 1382"/>
              <p:cNvSpPr>
                <a:spLocks noChangeArrowheads="1"/>
              </p:cNvSpPr>
              <p:nvPr/>
            </p:nvSpPr>
            <p:spPr bwMode="auto">
              <a:xfrm>
                <a:off x="1052" y="287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1" name="Line 1383"/>
              <p:cNvSpPr>
                <a:spLocks noChangeShapeType="1"/>
              </p:cNvSpPr>
              <p:nvPr/>
            </p:nvSpPr>
            <p:spPr bwMode="auto">
              <a:xfrm flipH="1" flipV="1">
                <a:off x="1059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2" name="Line 1384"/>
              <p:cNvSpPr>
                <a:spLocks noChangeShapeType="1"/>
              </p:cNvSpPr>
              <p:nvPr/>
            </p:nvSpPr>
            <p:spPr bwMode="auto">
              <a:xfrm>
                <a:off x="1073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3" name="Line 1385"/>
              <p:cNvSpPr>
                <a:spLocks noChangeShapeType="1"/>
              </p:cNvSpPr>
              <p:nvPr/>
            </p:nvSpPr>
            <p:spPr bwMode="auto">
              <a:xfrm flipH="1">
                <a:off x="1059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4" name="Line 1386"/>
              <p:cNvSpPr>
                <a:spLocks noChangeShapeType="1"/>
              </p:cNvSpPr>
              <p:nvPr/>
            </p:nvSpPr>
            <p:spPr bwMode="auto">
              <a:xfrm flipV="1">
                <a:off x="1073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5" name="Rectangle 1387"/>
              <p:cNvSpPr>
                <a:spLocks noChangeArrowheads="1"/>
              </p:cNvSpPr>
              <p:nvPr/>
            </p:nvSpPr>
            <p:spPr bwMode="auto">
              <a:xfrm>
                <a:off x="1066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6" name="Line 1388"/>
              <p:cNvSpPr>
                <a:spLocks noChangeShapeType="1"/>
              </p:cNvSpPr>
              <p:nvPr/>
            </p:nvSpPr>
            <p:spPr bwMode="auto">
              <a:xfrm flipH="1" flipV="1">
                <a:off x="1073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7" name="Line 1389"/>
              <p:cNvSpPr>
                <a:spLocks noChangeShapeType="1"/>
              </p:cNvSpPr>
              <p:nvPr/>
            </p:nvSpPr>
            <p:spPr bwMode="auto">
              <a:xfrm>
                <a:off x="1087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8" name="Line 1390"/>
              <p:cNvSpPr>
                <a:spLocks noChangeShapeType="1"/>
              </p:cNvSpPr>
              <p:nvPr/>
            </p:nvSpPr>
            <p:spPr bwMode="auto">
              <a:xfrm flipH="1">
                <a:off x="1073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39" name="Line 1391"/>
              <p:cNvSpPr>
                <a:spLocks noChangeShapeType="1"/>
              </p:cNvSpPr>
              <p:nvPr/>
            </p:nvSpPr>
            <p:spPr bwMode="auto">
              <a:xfrm flipV="1">
                <a:off x="1087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0" name="Rectangle 1392"/>
              <p:cNvSpPr>
                <a:spLocks noChangeArrowheads="1"/>
              </p:cNvSpPr>
              <p:nvPr/>
            </p:nvSpPr>
            <p:spPr bwMode="auto">
              <a:xfrm>
                <a:off x="1073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1" name="Line 1393"/>
              <p:cNvSpPr>
                <a:spLocks noChangeShapeType="1"/>
              </p:cNvSpPr>
              <p:nvPr/>
            </p:nvSpPr>
            <p:spPr bwMode="auto">
              <a:xfrm flipH="1" flipV="1">
                <a:off x="1080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2" name="Line 1394"/>
              <p:cNvSpPr>
                <a:spLocks noChangeShapeType="1"/>
              </p:cNvSpPr>
              <p:nvPr/>
            </p:nvSpPr>
            <p:spPr bwMode="auto">
              <a:xfrm>
                <a:off x="1094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3" name="Line 1395"/>
              <p:cNvSpPr>
                <a:spLocks noChangeShapeType="1"/>
              </p:cNvSpPr>
              <p:nvPr/>
            </p:nvSpPr>
            <p:spPr bwMode="auto">
              <a:xfrm flipH="1">
                <a:off x="1080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4" name="Line 1396"/>
              <p:cNvSpPr>
                <a:spLocks noChangeShapeType="1"/>
              </p:cNvSpPr>
              <p:nvPr/>
            </p:nvSpPr>
            <p:spPr bwMode="auto">
              <a:xfrm flipV="1">
                <a:off x="1094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5" name="Rectangle 1397"/>
              <p:cNvSpPr>
                <a:spLocks noChangeArrowheads="1"/>
              </p:cNvSpPr>
              <p:nvPr/>
            </p:nvSpPr>
            <p:spPr bwMode="auto">
              <a:xfrm>
                <a:off x="1087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6" name="Line 1398"/>
              <p:cNvSpPr>
                <a:spLocks noChangeShapeType="1"/>
              </p:cNvSpPr>
              <p:nvPr/>
            </p:nvSpPr>
            <p:spPr bwMode="auto">
              <a:xfrm flipH="1" flipV="1">
                <a:off x="1094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7" name="Line 1399"/>
              <p:cNvSpPr>
                <a:spLocks noChangeShapeType="1"/>
              </p:cNvSpPr>
              <p:nvPr/>
            </p:nvSpPr>
            <p:spPr bwMode="auto">
              <a:xfrm>
                <a:off x="1108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8" name="Line 1400"/>
              <p:cNvSpPr>
                <a:spLocks noChangeShapeType="1"/>
              </p:cNvSpPr>
              <p:nvPr/>
            </p:nvSpPr>
            <p:spPr bwMode="auto">
              <a:xfrm flipH="1">
                <a:off x="1094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49" name="Line 1401"/>
              <p:cNvSpPr>
                <a:spLocks noChangeShapeType="1"/>
              </p:cNvSpPr>
              <p:nvPr/>
            </p:nvSpPr>
            <p:spPr bwMode="auto">
              <a:xfrm flipV="1">
                <a:off x="1108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0" name="Rectangle 1402"/>
              <p:cNvSpPr>
                <a:spLocks noChangeArrowheads="1"/>
              </p:cNvSpPr>
              <p:nvPr/>
            </p:nvSpPr>
            <p:spPr bwMode="auto">
              <a:xfrm>
                <a:off x="1094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1" name="Line 1403"/>
              <p:cNvSpPr>
                <a:spLocks noChangeShapeType="1"/>
              </p:cNvSpPr>
              <p:nvPr/>
            </p:nvSpPr>
            <p:spPr bwMode="auto">
              <a:xfrm flipH="1" flipV="1">
                <a:off x="1101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2" name="Line 1404"/>
              <p:cNvSpPr>
                <a:spLocks noChangeShapeType="1"/>
              </p:cNvSpPr>
              <p:nvPr/>
            </p:nvSpPr>
            <p:spPr bwMode="auto">
              <a:xfrm>
                <a:off x="1115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3" name="Line 1405"/>
              <p:cNvSpPr>
                <a:spLocks noChangeShapeType="1"/>
              </p:cNvSpPr>
              <p:nvPr/>
            </p:nvSpPr>
            <p:spPr bwMode="auto">
              <a:xfrm flipH="1">
                <a:off x="1101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4" name="Line 1406"/>
              <p:cNvSpPr>
                <a:spLocks noChangeShapeType="1"/>
              </p:cNvSpPr>
              <p:nvPr/>
            </p:nvSpPr>
            <p:spPr bwMode="auto">
              <a:xfrm flipV="1">
                <a:off x="1115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5" name="Rectangle 1407"/>
              <p:cNvSpPr>
                <a:spLocks noChangeArrowheads="1"/>
              </p:cNvSpPr>
              <p:nvPr/>
            </p:nvSpPr>
            <p:spPr bwMode="auto">
              <a:xfrm>
                <a:off x="1101" y="2861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6" name="Line 1408"/>
              <p:cNvSpPr>
                <a:spLocks noChangeShapeType="1"/>
              </p:cNvSpPr>
              <p:nvPr/>
            </p:nvSpPr>
            <p:spPr bwMode="auto">
              <a:xfrm flipH="1" flipV="1">
                <a:off x="1108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7" name="Line 1409"/>
              <p:cNvSpPr>
                <a:spLocks noChangeShapeType="1"/>
              </p:cNvSpPr>
              <p:nvPr/>
            </p:nvSpPr>
            <p:spPr bwMode="auto">
              <a:xfrm>
                <a:off x="1122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8" name="Line 1410"/>
              <p:cNvSpPr>
                <a:spLocks noChangeShapeType="1"/>
              </p:cNvSpPr>
              <p:nvPr/>
            </p:nvSpPr>
            <p:spPr bwMode="auto">
              <a:xfrm flipH="1">
                <a:off x="1108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59" name="Line 1411"/>
              <p:cNvSpPr>
                <a:spLocks noChangeShapeType="1"/>
              </p:cNvSpPr>
              <p:nvPr/>
            </p:nvSpPr>
            <p:spPr bwMode="auto">
              <a:xfrm flipV="1">
                <a:off x="1122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0" name="Rectangle 1412"/>
              <p:cNvSpPr>
                <a:spLocks noChangeArrowheads="1"/>
              </p:cNvSpPr>
              <p:nvPr/>
            </p:nvSpPr>
            <p:spPr bwMode="auto">
              <a:xfrm>
                <a:off x="1115" y="2861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1" name="Line 1413"/>
              <p:cNvSpPr>
                <a:spLocks noChangeShapeType="1"/>
              </p:cNvSpPr>
              <p:nvPr/>
            </p:nvSpPr>
            <p:spPr bwMode="auto">
              <a:xfrm flipH="1" flipV="1">
                <a:off x="1122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2" name="Line 1414"/>
              <p:cNvSpPr>
                <a:spLocks noChangeShapeType="1"/>
              </p:cNvSpPr>
              <p:nvPr/>
            </p:nvSpPr>
            <p:spPr bwMode="auto">
              <a:xfrm>
                <a:off x="1136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5863" name="Group 1415"/>
            <p:cNvGrpSpPr>
              <a:grpSpLocks/>
            </p:cNvGrpSpPr>
            <p:nvPr/>
          </p:nvGrpSpPr>
          <p:grpSpPr bwMode="auto">
            <a:xfrm>
              <a:off x="1122" y="2743"/>
              <a:ext cx="420" cy="166"/>
              <a:chOff x="1122" y="2743"/>
              <a:chExt cx="420" cy="166"/>
            </a:xfrm>
          </p:grpSpPr>
          <p:sp>
            <p:nvSpPr>
              <p:cNvPr id="105864" name="Line 1416"/>
              <p:cNvSpPr>
                <a:spLocks noChangeShapeType="1"/>
              </p:cNvSpPr>
              <p:nvPr/>
            </p:nvSpPr>
            <p:spPr bwMode="auto">
              <a:xfrm flipH="1">
                <a:off x="1122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5" name="Line 1417"/>
              <p:cNvSpPr>
                <a:spLocks noChangeShapeType="1"/>
              </p:cNvSpPr>
              <p:nvPr/>
            </p:nvSpPr>
            <p:spPr bwMode="auto">
              <a:xfrm flipV="1">
                <a:off x="1136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6" name="Rectangle 1418"/>
              <p:cNvSpPr>
                <a:spLocks noChangeArrowheads="1"/>
              </p:cNvSpPr>
              <p:nvPr/>
            </p:nvSpPr>
            <p:spPr bwMode="auto">
              <a:xfrm>
                <a:off x="1122" y="285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7" name="Line 1419"/>
              <p:cNvSpPr>
                <a:spLocks noChangeShapeType="1"/>
              </p:cNvSpPr>
              <p:nvPr/>
            </p:nvSpPr>
            <p:spPr bwMode="auto">
              <a:xfrm flipH="1" flipV="1">
                <a:off x="1129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8" name="Line 1420"/>
              <p:cNvSpPr>
                <a:spLocks noChangeShapeType="1"/>
              </p:cNvSpPr>
              <p:nvPr/>
            </p:nvSpPr>
            <p:spPr bwMode="auto">
              <a:xfrm>
                <a:off x="1143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69" name="Line 1421"/>
              <p:cNvSpPr>
                <a:spLocks noChangeShapeType="1"/>
              </p:cNvSpPr>
              <p:nvPr/>
            </p:nvSpPr>
            <p:spPr bwMode="auto">
              <a:xfrm flipH="1">
                <a:off x="1129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0" name="Line 1422"/>
              <p:cNvSpPr>
                <a:spLocks noChangeShapeType="1"/>
              </p:cNvSpPr>
              <p:nvPr/>
            </p:nvSpPr>
            <p:spPr bwMode="auto">
              <a:xfrm flipV="1">
                <a:off x="1143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1" name="Rectangle 1423"/>
              <p:cNvSpPr>
                <a:spLocks noChangeArrowheads="1"/>
              </p:cNvSpPr>
              <p:nvPr/>
            </p:nvSpPr>
            <p:spPr bwMode="auto">
              <a:xfrm>
                <a:off x="1129" y="284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2" name="Line 1424"/>
              <p:cNvSpPr>
                <a:spLocks noChangeShapeType="1"/>
              </p:cNvSpPr>
              <p:nvPr/>
            </p:nvSpPr>
            <p:spPr bwMode="auto">
              <a:xfrm flipH="1" flipV="1">
                <a:off x="1136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3" name="Line 1425"/>
              <p:cNvSpPr>
                <a:spLocks noChangeShapeType="1"/>
              </p:cNvSpPr>
              <p:nvPr/>
            </p:nvSpPr>
            <p:spPr bwMode="auto">
              <a:xfrm>
                <a:off x="1150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4" name="Line 1426"/>
              <p:cNvSpPr>
                <a:spLocks noChangeShapeType="1"/>
              </p:cNvSpPr>
              <p:nvPr/>
            </p:nvSpPr>
            <p:spPr bwMode="auto">
              <a:xfrm flipH="1">
                <a:off x="1136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5" name="Line 1427"/>
              <p:cNvSpPr>
                <a:spLocks noChangeShapeType="1"/>
              </p:cNvSpPr>
              <p:nvPr/>
            </p:nvSpPr>
            <p:spPr bwMode="auto">
              <a:xfrm flipV="1">
                <a:off x="1150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6" name="Rectangle 1428"/>
              <p:cNvSpPr>
                <a:spLocks noChangeArrowheads="1"/>
              </p:cNvSpPr>
              <p:nvPr/>
            </p:nvSpPr>
            <p:spPr bwMode="auto">
              <a:xfrm>
                <a:off x="1143" y="284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7" name="Line 1429"/>
              <p:cNvSpPr>
                <a:spLocks noChangeShapeType="1"/>
              </p:cNvSpPr>
              <p:nvPr/>
            </p:nvSpPr>
            <p:spPr bwMode="auto">
              <a:xfrm flipH="1" flipV="1">
                <a:off x="1150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8" name="Line 1430"/>
              <p:cNvSpPr>
                <a:spLocks noChangeShapeType="1"/>
              </p:cNvSpPr>
              <p:nvPr/>
            </p:nvSpPr>
            <p:spPr bwMode="auto">
              <a:xfrm>
                <a:off x="1164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79" name="Line 1431"/>
              <p:cNvSpPr>
                <a:spLocks noChangeShapeType="1"/>
              </p:cNvSpPr>
              <p:nvPr/>
            </p:nvSpPr>
            <p:spPr bwMode="auto">
              <a:xfrm flipH="1">
                <a:off x="1150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0" name="Line 1432"/>
              <p:cNvSpPr>
                <a:spLocks noChangeShapeType="1"/>
              </p:cNvSpPr>
              <p:nvPr/>
            </p:nvSpPr>
            <p:spPr bwMode="auto">
              <a:xfrm flipV="1">
                <a:off x="1164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1" name="Rectangle 1433"/>
              <p:cNvSpPr>
                <a:spLocks noChangeArrowheads="1"/>
              </p:cNvSpPr>
              <p:nvPr/>
            </p:nvSpPr>
            <p:spPr bwMode="auto">
              <a:xfrm>
                <a:off x="1150" y="284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2" name="Line 1434"/>
              <p:cNvSpPr>
                <a:spLocks noChangeShapeType="1"/>
              </p:cNvSpPr>
              <p:nvPr/>
            </p:nvSpPr>
            <p:spPr bwMode="auto">
              <a:xfrm flipH="1" flipV="1">
                <a:off x="1157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3" name="Line 1435"/>
              <p:cNvSpPr>
                <a:spLocks noChangeShapeType="1"/>
              </p:cNvSpPr>
              <p:nvPr/>
            </p:nvSpPr>
            <p:spPr bwMode="auto">
              <a:xfrm>
                <a:off x="1171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4" name="Line 1436"/>
              <p:cNvSpPr>
                <a:spLocks noChangeShapeType="1"/>
              </p:cNvSpPr>
              <p:nvPr/>
            </p:nvSpPr>
            <p:spPr bwMode="auto">
              <a:xfrm flipH="1">
                <a:off x="1157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5" name="Line 1437"/>
              <p:cNvSpPr>
                <a:spLocks noChangeShapeType="1"/>
              </p:cNvSpPr>
              <p:nvPr/>
            </p:nvSpPr>
            <p:spPr bwMode="auto">
              <a:xfrm flipV="1">
                <a:off x="1171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6" name="Rectangle 1438"/>
              <p:cNvSpPr>
                <a:spLocks noChangeArrowheads="1"/>
              </p:cNvSpPr>
              <p:nvPr/>
            </p:nvSpPr>
            <p:spPr bwMode="auto">
              <a:xfrm>
                <a:off x="1164" y="284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7" name="Line 1439"/>
              <p:cNvSpPr>
                <a:spLocks noChangeShapeType="1"/>
              </p:cNvSpPr>
              <p:nvPr/>
            </p:nvSpPr>
            <p:spPr bwMode="auto">
              <a:xfrm flipH="1" flipV="1">
                <a:off x="1171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8" name="Line 1440"/>
              <p:cNvSpPr>
                <a:spLocks noChangeShapeType="1"/>
              </p:cNvSpPr>
              <p:nvPr/>
            </p:nvSpPr>
            <p:spPr bwMode="auto">
              <a:xfrm>
                <a:off x="1185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89" name="Line 1441"/>
              <p:cNvSpPr>
                <a:spLocks noChangeShapeType="1"/>
              </p:cNvSpPr>
              <p:nvPr/>
            </p:nvSpPr>
            <p:spPr bwMode="auto">
              <a:xfrm flipH="1">
                <a:off x="1171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0" name="Line 1442"/>
              <p:cNvSpPr>
                <a:spLocks noChangeShapeType="1"/>
              </p:cNvSpPr>
              <p:nvPr/>
            </p:nvSpPr>
            <p:spPr bwMode="auto">
              <a:xfrm flipV="1">
                <a:off x="1185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1" name="Rectangle 1443"/>
              <p:cNvSpPr>
                <a:spLocks noChangeArrowheads="1"/>
              </p:cNvSpPr>
              <p:nvPr/>
            </p:nvSpPr>
            <p:spPr bwMode="auto">
              <a:xfrm>
                <a:off x="1171" y="283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2" name="Line 1444"/>
              <p:cNvSpPr>
                <a:spLocks noChangeShapeType="1"/>
              </p:cNvSpPr>
              <p:nvPr/>
            </p:nvSpPr>
            <p:spPr bwMode="auto">
              <a:xfrm flipH="1" flipV="1">
                <a:off x="1178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3" name="Line 1445"/>
              <p:cNvSpPr>
                <a:spLocks noChangeShapeType="1"/>
              </p:cNvSpPr>
              <p:nvPr/>
            </p:nvSpPr>
            <p:spPr bwMode="auto">
              <a:xfrm>
                <a:off x="1192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4" name="Line 1446"/>
              <p:cNvSpPr>
                <a:spLocks noChangeShapeType="1"/>
              </p:cNvSpPr>
              <p:nvPr/>
            </p:nvSpPr>
            <p:spPr bwMode="auto">
              <a:xfrm flipH="1">
                <a:off x="1178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5" name="Line 1447"/>
              <p:cNvSpPr>
                <a:spLocks noChangeShapeType="1"/>
              </p:cNvSpPr>
              <p:nvPr/>
            </p:nvSpPr>
            <p:spPr bwMode="auto">
              <a:xfrm flipV="1">
                <a:off x="1192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6" name="Rectangle 1448"/>
              <p:cNvSpPr>
                <a:spLocks noChangeArrowheads="1"/>
              </p:cNvSpPr>
              <p:nvPr/>
            </p:nvSpPr>
            <p:spPr bwMode="auto">
              <a:xfrm>
                <a:off x="1178" y="283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7" name="Line 1449"/>
              <p:cNvSpPr>
                <a:spLocks noChangeShapeType="1"/>
              </p:cNvSpPr>
              <p:nvPr/>
            </p:nvSpPr>
            <p:spPr bwMode="auto">
              <a:xfrm flipH="1" flipV="1">
                <a:off x="1185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8" name="Line 1450"/>
              <p:cNvSpPr>
                <a:spLocks noChangeShapeType="1"/>
              </p:cNvSpPr>
              <p:nvPr/>
            </p:nvSpPr>
            <p:spPr bwMode="auto">
              <a:xfrm>
                <a:off x="1199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899" name="Line 1451"/>
              <p:cNvSpPr>
                <a:spLocks noChangeShapeType="1"/>
              </p:cNvSpPr>
              <p:nvPr/>
            </p:nvSpPr>
            <p:spPr bwMode="auto">
              <a:xfrm flipH="1">
                <a:off x="1185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0" name="Line 1452"/>
              <p:cNvSpPr>
                <a:spLocks noChangeShapeType="1"/>
              </p:cNvSpPr>
              <p:nvPr/>
            </p:nvSpPr>
            <p:spPr bwMode="auto">
              <a:xfrm flipV="1">
                <a:off x="1199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1" name="Rectangle 1453"/>
              <p:cNvSpPr>
                <a:spLocks noChangeArrowheads="1"/>
              </p:cNvSpPr>
              <p:nvPr/>
            </p:nvSpPr>
            <p:spPr bwMode="auto">
              <a:xfrm>
                <a:off x="1192" y="283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2" name="Line 1454"/>
              <p:cNvSpPr>
                <a:spLocks noChangeShapeType="1"/>
              </p:cNvSpPr>
              <p:nvPr/>
            </p:nvSpPr>
            <p:spPr bwMode="auto">
              <a:xfrm flipH="1" flipV="1">
                <a:off x="1199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3" name="Line 1455"/>
              <p:cNvSpPr>
                <a:spLocks noChangeShapeType="1"/>
              </p:cNvSpPr>
              <p:nvPr/>
            </p:nvSpPr>
            <p:spPr bwMode="auto">
              <a:xfrm>
                <a:off x="1213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4" name="Line 1456"/>
              <p:cNvSpPr>
                <a:spLocks noChangeShapeType="1"/>
              </p:cNvSpPr>
              <p:nvPr/>
            </p:nvSpPr>
            <p:spPr bwMode="auto">
              <a:xfrm flipH="1">
                <a:off x="1199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5" name="Line 1457"/>
              <p:cNvSpPr>
                <a:spLocks noChangeShapeType="1"/>
              </p:cNvSpPr>
              <p:nvPr/>
            </p:nvSpPr>
            <p:spPr bwMode="auto">
              <a:xfrm flipV="1">
                <a:off x="1213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6" name="Rectangle 1458"/>
              <p:cNvSpPr>
                <a:spLocks noChangeArrowheads="1"/>
              </p:cNvSpPr>
              <p:nvPr/>
            </p:nvSpPr>
            <p:spPr bwMode="auto">
              <a:xfrm>
                <a:off x="1199" y="283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7" name="Line 1459"/>
              <p:cNvSpPr>
                <a:spLocks noChangeShapeType="1"/>
              </p:cNvSpPr>
              <p:nvPr/>
            </p:nvSpPr>
            <p:spPr bwMode="auto">
              <a:xfrm flipH="1" flipV="1">
                <a:off x="1206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8" name="Line 1460"/>
              <p:cNvSpPr>
                <a:spLocks noChangeShapeType="1"/>
              </p:cNvSpPr>
              <p:nvPr/>
            </p:nvSpPr>
            <p:spPr bwMode="auto">
              <a:xfrm>
                <a:off x="1220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09" name="Line 1461"/>
              <p:cNvSpPr>
                <a:spLocks noChangeShapeType="1"/>
              </p:cNvSpPr>
              <p:nvPr/>
            </p:nvSpPr>
            <p:spPr bwMode="auto">
              <a:xfrm flipH="1">
                <a:off x="1206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0" name="Line 1462"/>
              <p:cNvSpPr>
                <a:spLocks noChangeShapeType="1"/>
              </p:cNvSpPr>
              <p:nvPr/>
            </p:nvSpPr>
            <p:spPr bwMode="auto">
              <a:xfrm flipV="1">
                <a:off x="1220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1" name="Rectangle 1463"/>
              <p:cNvSpPr>
                <a:spLocks noChangeArrowheads="1"/>
              </p:cNvSpPr>
              <p:nvPr/>
            </p:nvSpPr>
            <p:spPr bwMode="auto">
              <a:xfrm>
                <a:off x="1206" y="283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2" name="Line 1464"/>
              <p:cNvSpPr>
                <a:spLocks noChangeShapeType="1"/>
              </p:cNvSpPr>
              <p:nvPr/>
            </p:nvSpPr>
            <p:spPr bwMode="auto">
              <a:xfrm flipH="1" flipV="1">
                <a:off x="1213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3" name="Line 1465"/>
              <p:cNvSpPr>
                <a:spLocks noChangeShapeType="1"/>
              </p:cNvSpPr>
              <p:nvPr/>
            </p:nvSpPr>
            <p:spPr bwMode="auto">
              <a:xfrm>
                <a:off x="1227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4" name="Line 1466"/>
              <p:cNvSpPr>
                <a:spLocks noChangeShapeType="1"/>
              </p:cNvSpPr>
              <p:nvPr/>
            </p:nvSpPr>
            <p:spPr bwMode="auto">
              <a:xfrm flipH="1">
                <a:off x="1213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5" name="Line 1467"/>
              <p:cNvSpPr>
                <a:spLocks noChangeShapeType="1"/>
              </p:cNvSpPr>
              <p:nvPr/>
            </p:nvSpPr>
            <p:spPr bwMode="auto">
              <a:xfrm flipV="1">
                <a:off x="1227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6" name="Rectangle 1468"/>
              <p:cNvSpPr>
                <a:spLocks noChangeArrowheads="1"/>
              </p:cNvSpPr>
              <p:nvPr/>
            </p:nvSpPr>
            <p:spPr bwMode="auto">
              <a:xfrm>
                <a:off x="1220" y="283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7" name="Line 1469"/>
              <p:cNvSpPr>
                <a:spLocks noChangeShapeType="1"/>
              </p:cNvSpPr>
              <p:nvPr/>
            </p:nvSpPr>
            <p:spPr bwMode="auto">
              <a:xfrm flipH="1" flipV="1">
                <a:off x="1227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8" name="Line 1470"/>
              <p:cNvSpPr>
                <a:spLocks noChangeShapeType="1"/>
              </p:cNvSpPr>
              <p:nvPr/>
            </p:nvSpPr>
            <p:spPr bwMode="auto">
              <a:xfrm>
                <a:off x="1241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19" name="Line 1471"/>
              <p:cNvSpPr>
                <a:spLocks noChangeShapeType="1"/>
              </p:cNvSpPr>
              <p:nvPr/>
            </p:nvSpPr>
            <p:spPr bwMode="auto">
              <a:xfrm flipH="1">
                <a:off x="1227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0" name="Line 1472"/>
              <p:cNvSpPr>
                <a:spLocks noChangeShapeType="1"/>
              </p:cNvSpPr>
              <p:nvPr/>
            </p:nvSpPr>
            <p:spPr bwMode="auto">
              <a:xfrm flipV="1">
                <a:off x="1241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1" name="Rectangle 1473"/>
              <p:cNvSpPr>
                <a:spLocks noChangeArrowheads="1"/>
              </p:cNvSpPr>
              <p:nvPr/>
            </p:nvSpPr>
            <p:spPr bwMode="auto">
              <a:xfrm>
                <a:off x="1227" y="283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2" name="Line 1474"/>
              <p:cNvSpPr>
                <a:spLocks noChangeShapeType="1"/>
              </p:cNvSpPr>
              <p:nvPr/>
            </p:nvSpPr>
            <p:spPr bwMode="auto">
              <a:xfrm flipH="1" flipV="1">
                <a:off x="1234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3" name="Line 1475"/>
              <p:cNvSpPr>
                <a:spLocks noChangeShapeType="1"/>
              </p:cNvSpPr>
              <p:nvPr/>
            </p:nvSpPr>
            <p:spPr bwMode="auto">
              <a:xfrm>
                <a:off x="1248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4" name="Line 1476"/>
              <p:cNvSpPr>
                <a:spLocks noChangeShapeType="1"/>
              </p:cNvSpPr>
              <p:nvPr/>
            </p:nvSpPr>
            <p:spPr bwMode="auto">
              <a:xfrm flipH="1">
                <a:off x="1234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5" name="Line 1477"/>
              <p:cNvSpPr>
                <a:spLocks noChangeShapeType="1"/>
              </p:cNvSpPr>
              <p:nvPr/>
            </p:nvSpPr>
            <p:spPr bwMode="auto">
              <a:xfrm flipV="1">
                <a:off x="1248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6" name="Rectangle 1478"/>
              <p:cNvSpPr>
                <a:spLocks noChangeArrowheads="1"/>
              </p:cNvSpPr>
              <p:nvPr/>
            </p:nvSpPr>
            <p:spPr bwMode="auto">
              <a:xfrm>
                <a:off x="1234" y="282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7" name="Line 1479"/>
              <p:cNvSpPr>
                <a:spLocks noChangeShapeType="1"/>
              </p:cNvSpPr>
              <p:nvPr/>
            </p:nvSpPr>
            <p:spPr bwMode="auto">
              <a:xfrm flipH="1" flipV="1">
                <a:off x="1241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8" name="Line 1480"/>
              <p:cNvSpPr>
                <a:spLocks noChangeShapeType="1"/>
              </p:cNvSpPr>
              <p:nvPr/>
            </p:nvSpPr>
            <p:spPr bwMode="auto">
              <a:xfrm>
                <a:off x="1255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29" name="Line 1481"/>
              <p:cNvSpPr>
                <a:spLocks noChangeShapeType="1"/>
              </p:cNvSpPr>
              <p:nvPr/>
            </p:nvSpPr>
            <p:spPr bwMode="auto">
              <a:xfrm flipH="1">
                <a:off x="1241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0" name="Line 1482"/>
              <p:cNvSpPr>
                <a:spLocks noChangeShapeType="1"/>
              </p:cNvSpPr>
              <p:nvPr/>
            </p:nvSpPr>
            <p:spPr bwMode="auto">
              <a:xfrm flipV="1">
                <a:off x="1255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1" name="Rectangle 1483"/>
              <p:cNvSpPr>
                <a:spLocks noChangeArrowheads="1"/>
              </p:cNvSpPr>
              <p:nvPr/>
            </p:nvSpPr>
            <p:spPr bwMode="auto">
              <a:xfrm>
                <a:off x="1248" y="282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2" name="Line 1484"/>
              <p:cNvSpPr>
                <a:spLocks noChangeShapeType="1"/>
              </p:cNvSpPr>
              <p:nvPr/>
            </p:nvSpPr>
            <p:spPr bwMode="auto">
              <a:xfrm flipH="1" flipV="1">
                <a:off x="1255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3" name="Line 1485"/>
              <p:cNvSpPr>
                <a:spLocks noChangeShapeType="1"/>
              </p:cNvSpPr>
              <p:nvPr/>
            </p:nvSpPr>
            <p:spPr bwMode="auto">
              <a:xfrm>
                <a:off x="1269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4" name="Line 1486"/>
              <p:cNvSpPr>
                <a:spLocks noChangeShapeType="1"/>
              </p:cNvSpPr>
              <p:nvPr/>
            </p:nvSpPr>
            <p:spPr bwMode="auto">
              <a:xfrm flipH="1">
                <a:off x="1255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5" name="Line 1487"/>
              <p:cNvSpPr>
                <a:spLocks noChangeShapeType="1"/>
              </p:cNvSpPr>
              <p:nvPr/>
            </p:nvSpPr>
            <p:spPr bwMode="auto">
              <a:xfrm flipV="1">
                <a:off x="1269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6" name="Rectangle 1488"/>
              <p:cNvSpPr>
                <a:spLocks noChangeArrowheads="1"/>
              </p:cNvSpPr>
              <p:nvPr/>
            </p:nvSpPr>
            <p:spPr bwMode="auto">
              <a:xfrm>
                <a:off x="1255" y="281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7" name="Line 1489"/>
              <p:cNvSpPr>
                <a:spLocks noChangeShapeType="1"/>
              </p:cNvSpPr>
              <p:nvPr/>
            </p:nvSpPr>
            <p:spPr bwMode="auto">
              <a:xfrm flipH="1" flipV="1">
                <a:off x="1262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8" name="Line 1490"/>
              <p:cNvSpPr>
                <a:spLocks noChangeShapeType="1"/>
              </p:cNvSpPr>
              <p:nvPr/>
            </p:nvSpPr>
            <p:spPr bwMode="auto">
              <a:xfrm>
                <a:off x="1276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39" name="Line 1491"/>
              <p:cNvSpPr>
                <a:spLocks noChangeShapeType="1"/>
              </p:cNvSpPr>
              <p:nvPr/>
            </p:nvSpPr>
            <p:spPr bwMode="auto">
              <a:xfrm flipH="1">
                <a:off x="1262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0" name="Line 1492"/>
              <p:cNvSpPr>
                <a:spLocks noChangeShapeType="1"/>
              </p:cNvSpPr>
              <p:nvPr/>
            </p:nvSpPr>
            <p:spPr bwMode="auto">
              <a:xfrm flipV="1">
                <a:off x="1276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1" name="Rectangle 1493"/>
              <p:cNvSpPr>
                <a:spLocks noChangeArrowheads="1"/>
              </p:cNvSpPr>
              <p:nvPr/>
            </p:nvSpPr>
            <p:spPr bwMode="auto">
              <a:xfrm>
                <a:off x="1269" y="281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2" name="Line 1494"/>
              <p:cNvSpPr>
                <a:spLocks noChangeShapeType="1"/>
              </p:cNvSpPr>
              <p:nvPr/>
            </p:nvSpPr>
            <p:spPr bwMode="auto">
              <a:xfrm flipH="1" flipV="1">
                <a:off x="1276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3" name="Line 1495"/>
              <p:cNvSpPr>
                <a:spLocks noChangeShapeType="1"/>
              </p:cNvSpPr>
              <p:nvPr/>
            </p:nvSpPr>
            <p:spPr bwMode="auto">
              <a:xfrm>
                <a:off x="1290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4" name="Line 1496"/>
              <p:cNvSpPr>
                <a:spLocks noChangeShapeType="1"/>
              </p:cNvSpPr>
              <p:nvPr/>
            </p:nvSpPr>
            <p:spPr bwMode="auto">
              <a:xfrm flipH="1">
                <a:off x="1276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5" name="Line 1497"/>
              <p:cNvSpPr>
                <a:spLocks noChangeShapeType="1"/>
              </p:cNvSpPr>
              <p:nvPr/>
            </p:nvSpPr>
            <p:spPr bwMode="auto">
              <a:xfrm flipV="1">
                <a:off x="1290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6" name="Rectangle 1498"/>
              <p:cNvSpPr>
                <a:spLocks noChangeArrowheads="1"/>
              </p:cNvSpPr>
              <p:nvPr/>
            </p:nvSpPr>
            <p:spPr bwMode="auto">
              <a:xfrm>
                <a:off x="1276" y="281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7" name="Line 1499"/>
              <p:cNvSpPr>
                <a:spLocks noChangeShapeType="1"/>
              </p:cNvSpPr>
              <p:nvPr/>
            </p:nvSpPr>
            <p:spPr bwMode="auto">
              <a:xfrm flipH="1" flipV="1">
                <a:off x="1283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8" name="Line 1500"/>
              <p:cNvSpPr>
                <a:spLocks noChangeShapeType="1"/>
              </p:cNvSpPr>
              <p:nvPr/>
            </p:nvSpPr>
            <p:spPr bwMode="auto">
              <a:xfrm>
                <a:off x="1297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49" name="Line 1501"/>
              <p:cNvSpPr>
                <a:spLocks noChangeShapeType="1"/>
              </p:cNvSpPr>
              <p:nvPr/>
            </p:nvSpPr>
            <p:spPr bwMode="auto">
              <a:xfrm flipH="1">
                <a:off x="1283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0" name="Line 1502"/>
              <p:cNvSpPr>
                <a:spLocks noChangeShapeType="1"/>
              </p:cNvSpPr>
              <p:nvPr/>
            </p:nvSpPr>
            <p:spPr bwMode="auto">
              <a:xfrm flipV="1">
                <a:off x="1297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1" name="Rectangle 1503"/>
              <p:cNvSpPr>
                <a:spLocks noChangeArrowheads="1"/>
              </p:cNvSpPr>
              <p:nvPr/>
            </p:nvSpPr>
            <p:spPr bwMode="auto">
              <a:xfrm>
                <a:off x="1283" y="280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2" name="Line 1504"/>
              <p:cNvSpPr>
                <a:spLocks noChangeShapeType="1"/>
              </p:cNvSpPr>
              <p:nvPr/>
            </p:nvSpPr>
            <p:spPr bwMode="auto">
              <a:xfrm flipH="1" flipV="1">
                <a:off x="1290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3" name="Line 1505"/>
              <p:cNvSpPr>
                <a:spLocks noChangeShapeType="1"/>
              </p:cNvSpPr>
              <p:nvPr/>
            </p:nvSpPr>
            <p:spPr bwMode="auto">
              <a:xfrm>
                <a:off x="1304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4" name="Line 1506"/>
              <p:cNvSpPr>
                <a:spLocks noChangeShapeType="1"/>
              </p:cNvSpPr>
              <p:nvPr/>
            </p:nvSpPr>
            <p:spPr bwMode="auto">
              <a:xfrm flipH="1">
                <a:off x="1290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5" name="Line 1507"/>
              <p:cNvSpPr>
                <a:spLocks noChangeShapeType="1"/>
              </p:cNvSpPr>
              <p:nvPr/>
            </p:nvSpPr>
            <p:spPr bwMode="auto">
              <a:xfrm flipV="1">
                <a:off x="1304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6" name="Rectangle 1508"/>
              <p:cNvSpPr>
                <a:spLocks noChangeArrowheads="1"/>
              </p:cNvSpPr>
              <p:nvPr/>
            </p:nvSpPr>
            <p:spPr bwMode="auto">
              <a:xfrm>
                <a:off x="1297" y="280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7" name="Line 1509"/>
              <p:cNvSpPr>
                <a:spLocks noChangeShapeType="1"/>
              </p:cNvSpPr>
              <p:nvPr/>
            </p:nvSpPr>
            <p:spPr bwMode="auto">
              <a:xfrm flipH="1" flipV="1">
                <a:off x="1304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8" name="Line 1510"/>
              <p:cNvSpPr>
                <a:spLocks noChangeShapeType="1"/>
              </p:cNvSpPr>
              <p:nvPr/>
            </p:nvSpPr>
            <p:spPr bwMode="auto">
              <a:xfrm>
                <a:off x="1318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59" name="Line 1511"/>
              <p:cNvSpPr>
                <a:spLocks noChangeShapeType="1"/>
              </p:cNvSpPr>
              <p:nvPr/>
            </p:nvSpPr>
            <p:spPr bwMode="auto">
              <a:xfrm flipH="1">
                <a:off x="1304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0" name="Line 1512"/>
              <p:cNvSpPr>
                <a:spLocks noChangeShapeType="1"/>
              </p:cNvSpPr>
              <p:nvPr/>
            </p:nvSpPr>
            <p:spPr bwMode="auto">
              <a:xfrm flipV="1">
                <a:off x="1318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1" name="Rectangle 1513"/>
              <p:cNvSpPr>
                <a:spLocks noChangeArrowheads="1"/>
              </p:cNvSpPr>
              <p:nvPr/>
            </p:nvSpPr>
            <p:spPr bwMode="auto">
              <a:xfrm>
                <a:off x="1304" y="2798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2" name="Line 1514"/>
              <p:cNvSpPr>
                <a:spLocks noChangeShapeType="1"/>
              </p:cNvSpPr>
              <p:nvPr/>
            </p:nvSpPr>
            <p:spPr bwMode="auto">
              <a:xfrm flipH="1" flipV="1">
                <a:off x="1311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3" name="Line 1515"/>
              <p:cNvSpPr>
                <a:spLocks noChangeShapeType="1"/>
              </p:cNvSpPr>
              <p:nvPr/>
            </p:nvSpPr>
            <p:spPr bwMode="auto">
              <a:xfrm>
                <a:off x="1325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4" name="Line 1516"/>
              <p:cNvSpPr>
                <a:spLocks noChangeShapeType="1"/>
              </p:cNvSpPr>
              <p:nvPr/>
            </p:nvSpPr>
            <p:spPr bwMode="auto">
              <a:xfrm flipH="1">
                <a:off x="1311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5" name="Line 1517"/>
              <p:cNvSpPr>
                <a:spLocks noChangeShapeType="1"/>
              </p:cNvSpPr>
              <p:nvPr/>
            </p:nvSpPr>
            <p:spPr bwMode="auto">
              <a:xfrm flipV="1">
                <a:off x="1325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6" name="Rectangle 1518"/>
              <p:cNvSpPr>
                <a:spLocks noChangeArrowheads="1"/>
              </p:cNvSpPr>
              <p:nvPr/>
            </p:nvSpPr>
            <p:spPr bwMode="auto">
              <a:xfrm>
                <a:off x="1311" y="2798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7" name="Line 1519"/>
              <p:cNvSpPr>
                <a:spLocks noChangeShapeType="1"/>
              </p:cNvSpPr>
              <p:nvPr/>
            </p:nvSpPr>
            <p:spPr bwMode="auto">
              <a:xfrm flipH="1" flipV="1">
                <a:off x="1318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8" name="Line 1520"/>
              <p:cNvSpPr>
                <a:spLocks noChangeShapeType="1"/>
              </p:cNvSpPr>
              <p:nvPr/>
            </p:nvSpPr>
            <p:spPr bwMode="auto">
              <a:xfrm>
                <a:off x="1332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69" name="Line 1521"/>
              <p:cNvSpPr>
                <a:spLocks noChangeShapeType="1"/>
              </p:cNvSpPr>
              <p:nvPr/>
            </p:nvSpPr>
            <p:spPr bwMode="auto">
              <a:xfrm flipH="1">
                <a:off x="1318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0" name="Line 1522"/>
              <p:cNvSpPr>
                <a:spLocks noChangeShapeType="1"/>
              </p:cNvSpPr>
              <p:nvPr/>
            </p:nvSpPr>
            <p:spPr bwMode="auto">
              <a:xfrm flipV="1">
                <a:off x="1332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1" name="Rectangle 1523"/>
              <p:cNvSpPr>
                <a:spLocks noChangeArrowheads="1"/>
              </p:cNvSpPr>
              <p:nvPr/>
            </p:nvSpPr>
            <p:spPr bwMode="auto">
              <a:xfrm>
                <a:off x="1325" y="2790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2" name="Line 1524"/>
              <p:cNvSpPr>
                <a:spLocks noChangeShapeType="1"/>
              </p:cNvSpPr>
              <p:nvPr/>
            </p:nvSpPr>
            <p:spPr bwMode="auto">
              <a:xfrm flipH="1" flipV="1">
                <a:off x="1332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3" name="Line 1525"/>
              <p:cNvSpPr>
                <a:spLocks noChangeShapeType="1"/>
              </p:cNvSpPr>
              <p:nvPr/>
            </p:nvSpPr>
            <p:spPr bwMode="auto">
              <a:xfrm>
                <a:off x="1346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4" name="Line 1526"/>
              <p:cNvSpPr>
                <a:spLocks noChangeShapeType="1"/>
              </p:cNvSpPr>
              <p:nvPr/>
            </p:nvSpPr>
            <p:spPr bwMode="auto">
              <a:xfrm flipH="1">
                <a:off x="1332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5" name="Line 1527"/>
              <p:cNvSpPr>
                <a:spLocks noChangeShapeType="1"/>
              </p:cNvSpPr>
              <p:nvPr/>
            </p:nvSpPr>
            <p:spPr bwMode="auto">
              <a:xfrm flipV="1">
                <a:off x="1346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6" name="Rectangle 1528"/>
              <p:cNvSpPr>
                <a:spLocks noChangeArrowheads="1"/>
              </p:cNvSpPr>
              <p:nvPr/>
            </p:nvSpPr>
            <p:spPr bwMode="auto">
              <a:xfrm>
                <a:off x="1332" y="2790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7" name="Line 1529"/>
              <p:cNvSpPr>
                <a:spLocks noChangeShapeType="1"/>
              </p:cNvSpPr>
              <p:nvPr/>
            </p:nvSpPr>
            <p:spPr bwMode="auto">
              <a:xfrm flipH="1" flipV="1">
                <a:off x="1339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8" name="Line 1530"/>
              <p:cNvSpPr>
                <a:spLocks noChangeShapeType="1"/>
              </p:cNvSpPr>
              <p:nvPr/>
            </p:nvSpPr>
            <p:spPr bwMode="auto">
              <a:xfrm>
                <a:off x="1353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79" name="Line 1531"/>
              <p:cNvSpPr>
                <a:spLocks noChangeShapeType="1"/>
              </p:cNvSpPr>
              <p:nvPr/>
            </p:nvSpPr>
            <p:spPr bwMode="auto">
              <a:xfrm flipH="1">
                <a:off x="1339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0" name="Line 1532"/>
              <p:cNvSpPr>
                <a:spLocks noChangeShapeType="1"/>
              </p:cNvSpPr>
              <p:nvPr/>
            </p:nvSpPr>
            <p:spPr bwMode="auto">
              <a:xfrm flipV="1">
                <a:off x="1353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1" name="Rectangle 1533"/>
              <p:cNvSpPr>
                <a:spLocks noChangeArrowheads="1"/>
              </p:cNvSpPr>
              <p:nvPr/>
            </p:nvSpPr>
            <p:spPr bwMode="auto">
              <a:xfrm>
                <a:off x="1339" y="2790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2" name="Line 1534"/>
              <p:cNvSpPr>
                <a:spLocks noChangeShapeType="1"/>
              </p:cNvSpPr>
              <p:nvPr/>
            </p:nvSpPr>
            <p:spPr bwMode="auto">
              <a:xfrm flipH="1" flipV="1">
                <a:off x="1346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3" name="Line 1535"/>
              <p:cNvSpPr>
                <a:spLocks noChangeShapeType="1"/>
              </p:cNvSpPr>
              <p:nvPr/>
            </p:nvSpPr>
            <p:spPr bwMode="auto">
              <a:xfrm>
                <a:off x="1360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4" name="Line 1536"/>
              <p:cNvSpPr>
                <a:spLocks noChangeShapeType="1"/>
              </p:cNvSpPr>
              <p:nvPr/>
            </p:nvSpPr>
            <p:spPr bwMode="auto">
              <a:xfrm flipH="1">
                <a:off x="1346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5" name="Line 1537"/>
              <p:cNvSpPr>
                <a:spLocks noChangeShapeType="1"/>
              </p:cNvSpPr>
              <p:nvPr/>
            </p:nvSpPr>
            <p:spPr bwMode="auto">
              <a:xfrm flipV="1">
                <a:off x="1360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6" name="Rectangle 1538"/>
              <p:cNvSpPr>
                <a:spLocks noChangeArrowheads="1"/>
              </p:cNvSpPr>
              <p:nvPr/>
            </p:nvSpPr>
            <p:spPr bwMode="auto">
              <a:xfrm>
                <a:off x="1353" y="2790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7" name="Line 1539"/>
              <p:cNvSpPr>
                <a:spLocks noChangeShapeType="1"/>
              </p:cNvSpPr>
              <p:nvPr/>
            </p:nvSpPr>
            <p:spPr bwMode="auto">
              <a:xfrm flipH="1" flipV="1">
                <a:off x="1360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8" name="Line 1540"/>
              <p:cNvSpPr>
                <a:spLocks noChangeShapeType="1"/>
              </p:cNvSpPr>
              <p:nvPr/>
            </p:nvSpPr>
            <p:spPr bwMode="auto">
              <a:xfrm>
                <a:off x="1374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89" name="Line 1541"/>
              <p:cNvSpPr>
                <a:spLocks noChangeShapeType="1"/>
              </p:cNvSpPr>
              <p:nvPr/>
            </p:nvSpPr>
            <p:spPr bwMode="auto">
              <a:xfrm flipH="1">
                <a:off x="1360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0" name="Line 1542"/>
              <p:cNvSpPr>
                <a:spLocks noChangeShapeType="1"/>
              </p:cNvSpPr>
              <p:nvPr/>
            </p:nvSpPr>
            <p:spPr bwMode="auto">
              <a:xfrm flipV="1">
                <a:off x="1374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1" name="Rectangle 1543"/>
              <p:cNvSpPr>
                <a:spLocks noChangeArrowheads="1"/>
              </p:cNvSpPr>
              <p:nvPr/>
            </p:nvSpPr>
            <p:spPr bwMode="auto">
              <a:xfrm>
                <a:off x="1360" y="278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2" name="Line 1544"/>
              <p:cNvSpPr>
                <a:spLocks noChangeShapeType="1"/>
              </p:cNvSpPr>
              <p:nvPr/>
            </p:nvSpPr>
            <p:spPr bwMode="auto">
              <a:xfrm flipH="1" flipV="1">
                <a:off x="1367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3" name="Line 1545"/>
              <p:cNvSpPr>
                <a:spLocks noChangeShapeType="1"/>
              </p:cNvSpPr>
              <p:nvPr/>
            </p:nvSpPr>
            <p:spPr bwMode="auto">
              <a:xfrm>
                <a:off x="1381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4" name="Line 1546"/>
              <p:cNvSpPr>
                <a:spLocks noChangeShapeType="1"/>
              </p:cNvSpPr>
              <p:nvPr/>
            </p:nvSpPr>
            <p:spPr bwMode="auto">
              <a:xfrm flipH="1">
                <a:off x="1367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5" name="Line 1547"/>
              <p:cNvSpPr>
                <a:spLocks noChangeShapeType="1"/>
              </p:cNvSpPr>
              <p:nvPr/>
            </p:nvSpPr>
            <p:spPr bwMode="auto">
              <a:xfrm flipV="1">
                <a:off x="1381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6" name="Rectangle 1548"/>
              <p:cNvSpPr>
                <a:spLocks noChangeArrowheads="1"/>
              </p:cNvSpPr>
              <p:nvPr/>
            </p:nvSpPr>
            <p:spPr bwMode="auto">
              <a:xfrm>
                <a:off x="1374" y="278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7" name="Line 1549"/>
              <p:cNvSpPr>
                <a:spLocks noChangeShapeType="1"/>
              </p:cNvSpPr>
              <p:nvPr/>
            </p:nvSpPr>
            <p:spPr bwMode="auto">
              <a:xfrm flipH="1" flipV="1">
                <a:off x="1381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8" name="Line 1550"/>
              <p:cNvSpPr>
                <a:spLocks noChangeShapeType="1"/>
              </p:cNvSpPr>
              <p:nvPr/>
            </p:nvSpPr>
            <p:spPr bwMode="auto">
              <a:xfrm>
                <a:off x="1395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5999" name="Line 1551"/>
              <p:cNvSpPr>
                <a:spLocks noChangeShapeType="1"/>
              </p:cNvSpPr>
              <p:nvPr/>
            </p:nvSpPr>
            <p:spPr bwMode="auto">
              <a:xfrm flipH="1">
                <a:off x="1381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0" name="Line 1552"/>
              <p:cNvSpPr>
                <a:spLocks noChangeShapeType="1"/>
              </p:cNvSpPr>
              <p:nvPr/>
            </p:nvSpPr>
            <p:spPr bwMode="auto">
              <a:xfrm flipV="1">
                <a:off x="1395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1" name="Rectangle 1553"/>
              <p:cNvSpPr>
                <a:spLocks noChangeArrowheads="1"/>
              </p:cNvSpPr>
              <p:nvPr/>
            </p:nvSpPr>
            <p:spPr bwMode="auto">
              <a:xfrm>
                <a:off x="1381" y="278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2" name="Line 1554"/>
              <p:cNvSpPr>
                <a:spLocks noChangeShapeType="1"/>
              </p:cNvSpPr>
              <p:nvPr/>
            </p:nvSpPr>
            <p:spPr bwMode="auto">
              <a:xfrm flipH="1" flipV="1">
                <a:off x="1388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3" name="Line 1555"/>
              <p:cNvSpPr>
                <a:spLocks noChangeShapeType="1"/>
              </p:cNvSpPr>
              <p:nvPr/>
            </p:nvSpPr>
            <p:spPr bwMode="auto">
              <a:xfrm>
                <a:off x="1402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4" name="Line 1556"/>
              <p:cNvSpPr>
                <a:spLocks noChangeShapeType="1"/>
              </p:cNvSpPr>
              <p:nvPr/>
            </p:nvSpPr>
            <p:spPr bwMode="auto">
              <a:xfrm flipH="1">
                <a:off x="1388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5" name="Line 1557"/>
              <p:cNvSpPr>
                <a:spLocks noChangeShapeType="1"/>
              </p:cNvSpPr>
              <p:nvPr/>
            </p:nvSpPr>
            <p:spPr bwMode="auto">
              <a:xfrm flipV="1">
                <a:off x="1402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6" name="Rectangle 1558"/>
              <p:cNvSpPr>
                <a:spLocks noChangeArrowheads="1"/>
              </p:cNvSpPr>
              <p:nvPr/>
            </p:nvSpPr>
            <p:spPr bwMode="auto">
              <a:xfrm>
                <a:off x="1388" y="277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7" name="Line 1559"/>
              <p:cNvSpPr>
                <a:spLocks noChangeShapeType="1"/>
              </p:cNvSpPr>
              <p:nvPr/>
            </p:nvSpPr>
            <p:spPr bwMode="auto">
              <a:xfrm flipH="1" flipV="1">
                <a:off x="1395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8" name="Line 1560"/>
              <p:cNvSpPr>
                <a:spLocks noChangeShapeType="1"/>
              </p:cNvSpPr>
              <p:nvPr/>
            </p:nvSpPr>
            <p:spPr bwMode="auto">
              <a:xfrm>
                <a:off x="1409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09" name="Line 1561"/>
              <p:cNvSpPr>
                <a:spLocks noChangeShapeType="1"/>
              </p:cNvSpPr>
              <p:nvPr/>
            </p:nvSpPr>
            <p:spPr bwMode="auto">
              <a:xfrm flipH="1">
                <a:off x="1395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0" name="Line 1562"/>
              <p:cNvSpPr>
                <a:spLocks noChangeShapeType="1"/>
              </p:cNvSpPr>
              <p:nvPr/>
            </p:nvSpPr>
            <p:spPr bwMode="auto">
              <a:xfrm flipV="1">
                <a:off x="1409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1" name="Rectangle 1563"/>
              <p:cNvSpPr>
                <a:spLocks noChangeArrowheads="1"/>
              </p:cNvSpPr>
              <p:nvPr/>
            </p:nvSpPr>
            <p:spPr bwMode="auto">
              <a:xfrm>
                <a:off x="1402" y="276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2" name="Line 1564"/>
              <p:cNvSpPr>
                <a:spLocks noChangeShapeType="1"/>
              </p:cNvSpPr>
              <p:nvPr/>
            </p:nvSpPr>
            <p:spPr bwMode="auto">
              <a:xfrm flipH="1" flipV="1">
                <a:off x="1409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3" name="Line 1565"/>
              <p:cNvSpPr>
                <a:spLocks noChangeShapeType="1"/>
              </p:cNvSpPr>
              <p:nvPr/>
            </p:nvSpPr>
            <p:spPr bwMode="auto">
              <a:xfrm>
                <a:off x="1423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4" name="Line 1566"/>
              <p:cNvSpPr>
                <a:spLocks noChangeShapeType="1"/>
              </p:cNvSpPr>
              <p:nvPr/>
            </p:nvSpPr>
            <p:spPr bwMode="auto">
              <a:xfrm flipH="1">
                <a:off x="1409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5" name="Line 1567"/>
              <p:cNvSpPr>
                <a:spLocks noChangeShapeType="1"/>
              </p:cNvSpPr>
              <p:nvPr/>
            </p:nvSpPr>
            <p:spPr bwMode="auto">
              <a:xfrm flipV="1">
                <a:off x="1423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6" name="Rectangle 1568"/>
              <p:cNvSpPr>
                <a:spLocks noChangeArrowheads="1"/>
              </p:cNvSpPr>
              <p:nvPr/>
            </p:nvSpPr>
            <p:spPr bwMode="auto">
              <a:xfrm>
                <a:off x="1409" y="276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7" name="Line 1569"/>
              <p:cNvSpPr>
                <a:spLocks noChangeShapeType="1"/>
              </p:cNvSpPr>
              <p:nvPr/>
            </p:nvSpPr>
            <p:spPr bwMode="auto">
              <a:xfrm flipH="1" flipV="1">
                <a:off x="1416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8" name="Line 1570"/>
              <p:cNvSpPr>
                <a:spLocks noChangeShapeType="1"/>
              </p:cNvSpPr>
              <p:nvPr/>
            </p:nvSpPr>
            <p:spPr bwMode="auto">
              <a:xfrm>
                <a:off x="1430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19" name="Line 1571"/>
              <p:cNvSpPr>
                <a:spLocks noChangeShapeType="1"/>
              </p:cNvSpPr>
              <p:nvPr/>
            </p:nvSpPr>
            <p:spPr bwMode="auto">
              <a:xfrm flipH="1">
                <a:off x="1416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0" name="Line 1572"/>
              <p:cNvSpPr>
                <a:spLocks noChangeShapeType="1"/>
              </p:cNvSpPr>
              <p:nvPr/>
            </p:nvSpPr>
            <p:spPr bwMode="auto">
              <a:xfrm flipV="1">
                <a:off x="1430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1" name="Rectangle 1573"/>
              <p:cNvSpPr>
                <a:spLocks noChangeArrowheads="1"/>
              </p:cNvSpPr>
              <p:nvPr/>
            </p:nvSpPr>
            <p:spPr bwMode="auto">
              <a:xfrm>
                <a:off x="1416" y="276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2" name="Line 1574"/>
              <p:cNvSpPr>
                <a:spLocks noChangeShapeType="1"/>
              </p:cNvSpPr>
              <p:nvPr/>
            </p:nvSpPr>
            <p:spPr bwMode="auto">
              <a:xfrm flipH="1" flipV="1">
                <a:off x="1423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3" name="Line 1575"/>
              <p:cNvSpPr>
                <a:spLocks noChangeShapeType="1"/>
              </p:cNvSpPr>
              <p:nvPr/>
            </p:nvSpPr>
            <p:spPr bwMode="auto">
              <a:xfrm>
                <a:off x="1437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4" name="Line 1576"/>
              <p:cNvSpPr>
                <a:spLocks noChangeShapeType="1"/>
              </p:cNvSpPr>
              <p:nvPr/>
            </p:nvSpPr>
            <p:spPr bwMode="auto">
              <a:xfrm flipH="1">
                <a:off x="1423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5" name="Line 1577"/>
              <p:cNvSpPr>
                <a:spLocks noChangeShapeType="1"/>
              </p:cNvSpPr>
              <p:nvPr/>
            </p:nvSpPr>
            <p:spPr bwMode="auto">
              <a:xfrm flipV="1">
                <a:off x="1437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6" name="Rectangle 1578"/>
              <p:cNvSpPr>
                <a:spLocks noChangeArrowheads="1"/>
              </p:cNvSpPr>
              <p:nvPr/>
            </p:nvSpPr>
            <p:spPr bwMode="auto">
              <a:xfrm>
                <a:off x="1430" y="27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7" name="Line 1579"/>
              <p:cNvSpPr>
                <a:spLocks noChangeShapeType="1"/>
              </p:cNvSpPr>
              <p:nvPr/>
            </p:nvSpPr>
            <p:spPr bwMode="auto">
              <a:xfrm flipH="1" flipV="1">
                <a:off x="1437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8" name="Line 1580"/>
              <p:cNvSpPr>
                <a:spLocks noChangeShapeType="1"/>
              </p:cNvSpPr>
              <p:nvPr/>
            </p:nvSpPr>
            <p:spPr bwMode="auto">
              <a:xfrm>
                <a:off x="1451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29" name="Line 1581"/>
              <p:cNvSpPr>
                <a:spLocks noChangeShapeType="1"/>
              </p:cNvSpPr>
              <p:nvPr/>
            </p:nvSpPr>
            <p:spPr bwMode="auto">
              <a:xfrm flipH="1">
                <a:off x="1437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0" name="Line 1582"/>
              <p:cNvSpPr>
                <a:spLocks noChangeShapeType="1"/>
              </p:cNvSpPr>
              <p:nvPr/>
            </p:nvSpPr>
            <p:spPr bwMode="auto">
              <a:xfrm flipV="1">
                <a:off x="1451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1" name="Rectangle 1583"/>
              <p:cNvSpPr>
                <a:spLocks noChangeArrowheads="1"/>
              </p:cNvSpPr>
              <p:nvPr/>
            </p:nvSpPr>
            <p:spPr bwMode="auto">
              <a:xfrm>
                <a:off x="1437" y="27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2" name="Line 1584"/>
              <p:cNvSpPr>
                <a:spLocks noChangeShapeType="1"/>
              </p:cNvSpPr>
              <p:nvPr/>
            </p:nvSpPr>
            <p:spPr bwMode="auto">
              <a:xfrm flipH="1" flipV="1">
                <a:off x="1444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3" name="Line 1585"/>
              <p:cNvSpPr>
                <a:spLocks noChangeShapeType="1"/>
              </p:cNvSpPr>
              <p:nvPr/>
            </p:nvSpPr>
            <p:spPr bwMode="auto">
              <a:xfrm>
                <a:off x="1458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4" name="Line 1586"/>
              <p:cNvSpPr>
                <a:spLocks noChangeShapeType="1"/>
              </p:cNvSpPr>
              <p:nvPr/>
            </p:nvSpPr>
            <p:spPr bwMode="auto">
              <a:xfrm flipH="1">
                <a:off x="1444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5" name="Line 1587"/>
              <p:cNvSpPr>
                <a:spLocks noChangeShapeType="1"/>
              </p:cNvSpPr>
              <p:nvPr/>
            </p:nvSpPr>
            <p:spPr bwMode="auto">
              <a:xfrm flipV="1">
                <a:off x="1458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6" name="Rectangle 1588"/>
              <p:cNvSpPr>
                <a:spLocks noChangeArrowheads="1"/>
              </p:cNvSpPr>
              <p:nvPr/>
            </p:nvSpPr>
            <p:spPr bwMode="auto">
              <a:xfrm>
                <a:off x="1444" y="27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7" name="Line 1589"/>
              <p:cNvSpPr>
                <a:spLocks noChangeShapeType="1"/>
              </p:cNvSpPr>
              <p:nvPr/>
            </p:nvSpPr>
            <p:spPr bwMode="auto">
              <a:xfrm flipH="1" flipV="1">
                <a:off x="1451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8" name="Line 1590"/>
              <p:cNvSpPr>
                <a:spLocks noChangeShapeType="1"/>
              </p:cNvSpPr>
              <p:nvPr/>
            </p:nvSpPr>
            <p:spPr bwMode="auto">
              <a:xfrm>
                <a:off x="1465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39" name="Line 1591"/>
              <p:cNvSpPr>
                <a:spLocks noChangeShapeType="1"/>
              </p:cNvSpPr>
              <p:nvPr/>
            </p:nvSpPr>
            <p:spPr bwMode="auto">
              <a:xfrm flipH="1">
                <a:off x="1451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0" name="Line 1592"/>
              <p:cNvSpPr>
                <a:spLocks noChangeShapeType="1"/>
              </p:cNvSpPr>
              <p:nvPr/>
            </p:nvSpPr>
            <p:spPr bwMode="auto">
              <a:xfrm flipV="1">
                <a:off x="1465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1" name="Rectangle 1593"/>
              <p:cNvSpPr>
                <a:spLocks noChangeArrowheads="1"/>
              </p:cNvSpPr>
              <p:nvPr/>
            </p:nvSpPr>
            <p:spPr bwMode="auto">
              <a:xfrm>
                <a:off x="1458" y="27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2" name="Line 1594"/>
              <p:cNvSpPr>
                <a:spLocks noChangeShapeType="1"/>
              </p:cNvSpPr>
              <p:nvPr/>
            </p:nvSpPr>
            <p:spPr bwMode="auto">
              <a:xfrm flipH="1" flipV="1">
                <a:off x="1465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3" name="Line 1595"/>
              <p:cNvSpPr>
                <a:spLocks noChangeShapeType="1"/>
              </p:cNvSpPr>
              <p:nvPr/>
            </p:nvSpPr>
            <p:spPr bwMode="auto">
              <a:xfrm>
                <a:off x="1479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4" name="Line 1596"/>
              <p:cNvSpPr>
                <a:spLocks noChangeShapeType="1"/>
              </p:cNvSpPr>
              <p:nvPr/>
            </p:nvSpPr>
            <p:spPr bwMode="auto">
              <a:xfrm flipH="1">
                <a:off x="1465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5" name="Line 1597"/>
              <p:cNvSpPr>
                <a:spLocks noChangeShapeType="1"/>
              </p:cNvSpPr>
              <p:nvPr/>
            </p:nvSpPr>
            <p:spPr bwMode="auto">
              <a:xfrm flipV="1">
                <a:off x="1479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6" name="Rectangle 1598"/>
              <p:cNvSpPr>
                <a:spLocks noChangeArrowheads="1"/>
              </p:cNvSpPr>
              <p:nvPr/>
            </p:nvSpPr>
            <p:spPr bwMode="auto">
              <a:xfrm>
                <a:off x="1465" y="27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7" name="Line 1599"/>
              <p:cNvSpPr>
                <a:spLocks noChangeShapeType="1"/>
              </p:cNvSpPr>
              <p:nvPr/>
            </p:nvSpPr>
            <p:spPr bwMode="auto">
              <a:xfrm flipH="1" flipV="1">
                <a:off x="1472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8" name="Line 1600"/>
              <p:cNvSpPr>
                <a:spLocks noChangeShapeType="1"/>
              </p:cNvSpPr>
              <p:nvPr/>
            </p:nvSpPr>
            <p:spPr bwMode="auto">
              <a:xfrm>
                <a:off x="1486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49" name="Line 1601"/>
              <p:cNvSpPr>
                <a:spLocks noChangeShapeType="1"/>
              </p:cNvSpPr>
              <p:nvPr/>
            </p:nvSpPr>
            <p:spPr bwMode="auto">
              <a:xfrm flipH="1">
                <a:off x="1472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0" name="Line 1602"/>
              <p:cNvSpPr>
                <a:spLocks noChangeShapeType="1"/>
              </p:cNvSpPr>
              <p:nvPr/>
            </p:nvSpPr>
            <p:spPr bwMode="auto">
              <a:xfrm flipV="1">
                <a:off x="1486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1" name="Rectangle 1603"/>
              <p:cNvSpPr>
                <a:spLocks noChangeArrowheads="1"/>
              </p:cNvSpPr>
              <p:nvPr/>
            </p:nvSpPr>
            <p:spPr bwMode="auto">
              <a:xfrm>
                <a:off x="1479" y="27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2" name="Line 1604"/>
              <p:cNvSpPr>
                <a:spLocks noChangeShapeType="1"/>
              </p:cNvSpPr>
              <p:nvPr/>
            </p:nvSpPr>
            <p:spPr bwMode="auto">
              <a:xfrm flipH="1" flipV="1">
                <a:off x="1486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3" name="Line 1605"/>
              <p:cNvSpPr>
                <a:spLocks noChangeShapeType="1"/>
              </p:cNvSpPr>
              <p:nvPr/>
            </p:nvSpPr>
            <p:spPr bwMode="auto">
              <a:xfrm>
                <a:off x="1500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4" name="Line 1606"/>
              <p:cNvSpPr>
                <a:spLocks noChangeShapeType="1"/>
              </p:cNvSpPr>
              <p:nvPr/>
            </p:nvSpPr>
            <p:spPr bwMode="auto">
              <a:xfrm flipH="1">
                <a:off x="1486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5" name="Line 1607"/>
              <p:cNvSpPr>
                <a:spLocks noChangeShapeType="1"/>
              </p:cNvSpPr>
              <p:nvPr/>
            </p:nvSpPr>
            <p:spPr bwMode="auto">
              <a:xfrm flipV="1">
                <a:off x="1500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6" name="Rectangle 1608"/>
              <p:cNvSpPr>
                <a:spLocks noChangeArrowheads="1"/>
              </p:cNvSpPr>
              <p:nvPr/>
            </p:nvSpPr>
            <p:spPr bwMode="auto">
              <a:xfrm>
                <a:off x="1486" y="27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7" name="Line 1609"/>
              <p:cNvSpPr>
                <a:spLocks noChangeShapeType="1"/>
              </p:cNvSpPr>
              <p:nvPr/>
            </p:nvSpPr>
            <p:spPr bwMode="auto">
              <a:xfrm flipH="1" flipV="1">
                <a:off x="1493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8" name="Line 1610"/>
              <p:cNvSpPr>
                <a:spLocks noChangeShapeType="1"/>
              </p:cNvSpPr>
              <p:nvPr/>
            </p:nvSpPr>
            <p:spPr bwMode="auto">
              <a:xfrm>
                <a:off x="1507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59" name="Line 1611"/>
              <p:cNvSpPr>
                <a:spLocks noChangeShapeType="1"/>
              </p:cNvSpPr>
              <p:nvPr/>
            </p:nvSpPr>
            <p:spPr bwMode="auto">
              <a:xfrm flipH="1">
                <a:off x="1493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0" name="Line 1612"/>
              <p:cNvSpPr>
                <a:spLocks noChangeShapeType="1"/>
              </p:cNvSpPr>
              <p:nvPr/>
            </p:nvSpPr>
            <p:spPr bwMode="auto">
              <a:xfrm flipV="1">
                <a:off x="1507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1" name="Rectangle 1613"/>
              <p:cNvSpPr>
                <a:spLocks noChangeArrowheads="1"/>
              </p:cNvSpPr>
              <p:nvPr/>
            </p:nvSpPr>
            <p:spPr bwMode="auto">
              <a:xfrm>
                <a:off x="1493" y="27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2" name="Line 1614"/>
              <p:cNvSpPr>
                <a:spLocks noChangeShapeType="1"/>
              </p:cNvSpPr>
              <p:nvPr/>
            </p:nvSpPr>
            <p:spPr bwMode="auto">
              <a:xfrm flipH="1" flipV="1">
                <a:off x="1500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3" name="Line 1615"/>
              <p:cNvSpPr>
                <a:spLocks noChangeShapeType="1"/>
              </p:cNvSpPr>
              <p:nvPr/>
            </p:nvSpPr>
            <p:spPr bwMode="auto">
              <a:xfrm>
                <a:off x="1514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6064" name="Group 1616"/>
            <p:cNvGrpSpPr>
              <a:grpSpLocks/>
            </p:cNvGrpSpPr>
            <p:nvPr/>
          </p:nvGrpSpPr>
          <p:grpSpPr bwMode="auto">
            <a:xfrm>
              <a:off x="1500" y="2649"/>
              <a:ext cx="427" cy="141"/>
              <a:chOff x="1500" y="2649"/>
              <a:chExt cx="427" cy="141"/>
            </a:xfrm>
          </p:grpSpPr>
          <p:sp>
            <p:nvSpPr>
              <p:cNvPr id="106065" name="Line 1617"/>
              <p:cNvSpPr>
                <a:spLocks noChangeShapeType="1"/>
              </p:cNvSpPr>
              <p:nvPr/>
            </p:nvSpPr>
            <p:spPr bwMode="auto">
              <a:xfrm flipH="1">
                <a:off x="1500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6" name="Line 1618"/>
              <p:cNvSpPr>
                <a:spLocks noChangeShapeType="1"/>
              </p:cNvSpPr>
              <p:nvPr/>
            </p:nvSpPr>
            <p:spPr bwMode="auto">
              <a:xfrm flipV="1">
                <a:off x="1514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7" name="Rectangle 1619"/>
              <p:cNvSpPr>
                <a:spLocks noChangeArrowheads="1"/>
              </p:cNvSpPr>
              <p:nvPr/>
            </p:nvSpPr>
            <p:spPr bwMode="auto">
              <a:xfrm>
                <a:off x="1507" y="27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8" name="Line 1620"/>
              <p:cNvSpPr>
                <a:spLocks noChangeShapeType="1"/>
              </p:cNvSpPr>
              <p:nvPr/>
            </p:nvSpPr>
            <p:spPr bwMode="auto">
              <a:xfrm flipH="1" flipV="1">
                <a:off x="1514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69" name="Line 1621"/>
              <p:cNvSpPr>
                <a:spLocks noChangeShapeType="1"/>
              </p:cNvSpPr>
              <p:nvPr/>
            </p:nvSpPr>
            <p:spPr bwMode="auto">
              <a:xfrm>
                <a:off x="1528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0" name="Line 1622"/>
              <p:cNvSpPr>
                <a:spLocks noChangeShapeType="1"/>
              </p:cNvSpPr>
              <p:nvPr/>
            </p:nvSpPr>
            <p:spPr bwMode="auto">
              <a:xfrm flipH="1">
                <a:off x="1514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1" name="Line 1623"/>
              <p:cNvSpPr>
                <a:spLocks noChangeShapeType="1"/>
              </p:cNvSpPr>
              <p:nvPr/>
            </p:nvSpPr>
            <p:spPr bwMode="auto">
              <a:xfrm flipV="1">
                <a:off x="1528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2" name="Rectangle 1624"/>
              <p:cNvSpPr>
                <a:spLocks noChangeArrowheads="1"/>
              </p:cNvSpPr>
              <p:nvPr/>
            </p:nvSpPr>
            <p:spPr bwMode="auto">
              <a:xfrm>
                <a:off x="1514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3" name="Line 1625"/>
              <p:cNvSpPr>
                <a:spLocks noChangeShapeType="1"/>
              </p:cNvSpPr>
              <p:nvPr/>
            </p:nvSpPr>
            <p:spPr bwMode="auto">
              <a:xfrm flipH="1" flipV="1">
                <a:off x="1521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4" name="Line 1626"/>
              <p:cNvSpPr>
                <a:spLocks noChangeShapeType="1"/>
              </p:cNvSpPr>
              <p:nvPr/>
            </p:nvSpPr>
            <p:spPr bwMode="auto">
              <a:xfrm>
                <a:off x="1535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5" name="Line 1627"/>
              <p:cNvSpPr>
                <a:spLocks noChangeShapeType="1"/>
              </p:cNvSpPr>
              <p:nvPr/>
            </p:nvSpPr>
            <p:spPr bwMode="auto">
              <a:xfrm flipH="1">
                <a:off x="1521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6" name="Line 1628"/>
              <p:cNvSpPr>
                <a:spLocks noChangeShapeType="1"/>
              </p:cNvSpPr>
              <p:nvPr/>
            </p:nvSpPr>
            <p:spPr bwMode="auto">
              <a:xfrm flipV="1">
                <a:off x="1535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7" name="Rectangle 1629"/>
              <p:cNvSpPr>
                <a:spLocks noChangeArrowheads="1"/>
              </p:cNvSpPr>
              <p:nvPr/>
            </p:nvSpPr>
            <p:spPr bwMode="auto">
              <a:xfrm>
                <a:off x="1521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8" name="Line 1630"/>
              <p:cNvSpPr>
                <a:spLocks noChangeShapeType="1"/>
              </p:cNvSpPr>
              <p:nvPr/>
            </p:nvSpPr>
            <p:spPr bwMode="auto">
              <a:xfrm flipH="1" flipV="1">
                <a:off x="1528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79" name="Line 1631"/>
              <p:cNvSpPr>
                <a:spLocks noChangeShapeType="1"/>
              </p:cNvSpPr>
              <p:nvPr/>
            </p:nvSpPr>
            <p:spPr bwMode="auto">
              <a:xfrm>
                <a:off x="1542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0" name="Line 1632"/>
              <p:cNvSpPr>
                <a:spLocks noChangeShapeType="1"/>
              </p:cNvSpPr>
              <p:nvPr/>
            </p:nvSpPr>
            <p:spPr bwMode="auto">
              <a:xfrm flipH="1">
                <a:off x="1528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1" name="Line 1633"/>
              <p:cNvSpPr>
                <a:spLocks noChangeShapeType="1"/>
              </p:cNvSpPr>
              <p:nvPr/>
            </p:nvSpPr>
            <p:spPr bwMode="auto">
              <a:xfrm flipV="1">
                <a:off x="1542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2" name="Rectangle 1634"/>
              <p:cNvSpPr>
                <a:spLocks noChangeArrowheads="1"/>
              </p:cNvSpPr>
              <p:nvPr/>
            </p:nvSpPr>
            <p:spPr bwMode="auto">
              <a:xfrm>
                <a:off x="1535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3" name="Line 1635"/>
              <p:cNvSpPr>
                <a:spLocks noChangeShapeType="1"/>
              </p:cNvSpPr>
              <p:nvPr/>
            </p:nvSpPr>
            <p:spPr bwMode="auto">
              <a:xfrm flipH="1" flipV="1">
                <a:off x="1542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4" name="Line 1636"/>
              <p:cNvSpPr>
                <a:spLocks noChangeShapeType="1"/>
              </p:cNvSpPr>
              <p:nvPr/>
            </p:nvSpPr>
            <p:spPr bwMode="auto">
              <a:xfrm>
                <a:off x="1556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5" name="Line 1637"/>
              <p:cNvSpPr>
                <a:spLocks noChangeShapeType="1"/>
              </p:cNvSpPr>
              <p:nvPr/>
            </p:nvSpPr>
            <p:spPr bwMode="auto">
              <a:xfrm flipH="1">
                <a:off x="1542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6" name="Line 1638"/>
              <p:cNvSpPr>
                <a:spLocks noChangeShapeType="1"/>
              </p:cNvSpPr>
              <p:nvPr/>
            </p:nvSpPr>
            <p:spPr bwMode="auto">
              <a:xfrm flipV="1">
                <a:off x="1556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7" name="Rectangle 1639"/>
              <p:cNvSpPr>
                <a:spLocks noChangeArrowheads="1"/>
              </p:cNvSpPr>
              <p:nvPr/>
            </p:nvSpPr>
            <p:spPr bwMode="auto">
              <a:xfrm>
                <a:off x="1542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8" name="Line 1640"/>
              <p:cNvSpPr>
                <a:spLocks noChangeShapeType="1"/>
              </p:cNvSpPr>
              <p:nvPr/>
            </p:nvSpPr>
            <p:spPr bwMode="auto">
              <a:xfrm flipH="1" flipV="1">
                <a:off x="1549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89" name="Line 1641"/>
              <p:cNvSpPr>
                <a:spLocks noChangeShapeType="1"/>
              </p:cNvSpPr>
              <p:nvPr/>
            </p:nvSpPr>
            <p:spPr bwMode="auto">
              <a:xfrm>
                <a:off x="1563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0" name="Line 1642"/>
              <p:cNvSpPr>
                <a:spLocks noChangeShapeType="1"/>
              </p:cNvSpPr>
              <p:nvPr/>
            </p:nvSpPr>
            <p:spPr bwMode="auto">
              <a:xfrm flipH="1">
                <a:off x="1549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1" name="Line 1643"/>
              <p:cNvSpPr>
                <a:spLocks noChangeShapeType="1"/>
              </p:cNvSpPr>
              <p:nvPr/>
            </p:nvSpPr>
            <p:spPr bwMode="auto">
              <a:xfrm flipV="1">
                <a:off x="1563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2" name="Rectangle 1644"/>
              <p:cNvSpPr>
                <a:spLocks noChangeArrowheads="1"/>
              </p:cNvSpPr>
              <p:nvPr/>
            </p:nvSpPr>
            <p:spPr bwMode="auto">
              <a:xfrm>
                <a:off x="1549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3" name="Line 1645"/>
              <p:cNvSpPr>
                <a:spLocks noChangeShapeType="1"/>
              </p:cNvSpPr>
              <p:nvPr/>
            </p:nvSpPr>
            <p:spPr bwMode="auto">
              <a:xfrm flipH="1" flipV="1">
                <a:off x="1556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4" name="Line 1646"/>
              <p:cNvSpPr>
                <a:spLocks noChangeShapeType="1"/>
              </p:cNvSpPr>
              <p:nvPr/>
            </p:nvSpPr>
            <p:spPr bwMode="auto">
              <a:xfrm>
                <a:off x="1570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5" name="Line 1647"/>
              <p:cNvSpPr>
                <a:spLocks noChangeShapeType="1"/>
              </p:cNvSpPr>
              <p:nvPr/>
            </p:nvSpPr>
            <p:spPr bwMode="auto">
              <a:xfrm flipH="1">
                <a:off x="1556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6" name="Line 1648"/>
              <p:cNvSpPr>
                <a:spLocks noChangeShapeType="1"/>
              </p:cNvSpPr>
              <p:nvPr/>
            </p:nvSpPr>
            <p:spPr bwMode="auto">
              <a:xfrm flipV="1">
                <a:off x="1570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7" name="Rectangle 1649"/>
              <p:cNvSpPr>
                <a:spLocks noChangeArrowheads="1"/>
              </p:cNvSpPr>
              <p:nvPr/>
            </p:nvSpPr>
            <p:spPr bwMode="auto">
              <a:xfrm>
                <a:off x="1563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8" name="Line 1650"/>
              <p:cNvSpPr>
                <a:spLocks noChangeShapeType="1"/>
              </p:cNvSpPr>
              <p:nvPr/>
            </p:nvSpPr>
            <p:spPr bwMode="auto">
              <a:xfrm flipH="1" flipV="1">
                <a:off x="1570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099" name="Line 1651"/>
              <p:cNvSpPr>
                <a:spLocks noChangeShapeType="1"/>
              </p:cNvSpPr>
              <p:nvPr/>
            </p:nvSpPr>
            <p:spPr bwMode="auto">
              <a:xfrm>
                <a:off x="1584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0" name="Line 1652"/>
              <p:cNvSpPr>
                <a:spLocks noChangeShapeType="1"/>
              </p:cNvSpPr>
              <p:nvPr/>
            </p:nvSpPr>
            <p:spPr bwMode="auto">
              <a:xfrm flipH="1">
                <a:off x="1570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1" name="Line 1653"/>
              <p:cNvSpPr>
                <a:spLocks noChangeShapeType="1"/>
              </p:cNvSpPr>
              <p:nvPr/>
            </p:nvSpPr>
            <p:spPr bwMode="auto">
              <a:xfrm flipV="1">
                <a:off x="1584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2" name="Rectangle 1654"/>
              <p:cNvSpPr>
                <a:spLocks noChangeArrowheads="1"/>
              </p:cNvSpPr>
              <p:nvPr/>
            </p:nvSpPr>
            <p:spPr bwMode="auto">
              <a:xfrm>
                <a:off x="1570" y="272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3" name="Line 1655"/>
              <p:cNvSpPr>
                <a:spLocks noChangeShapeType="1"/>
              </p:cNvSpPr>
              <p:nvPr/>
            </p:nvSpPr>
            <p:spPr bwMode="auto">
              <a:xfrm flipH="1" flipV="1">
                <a:off x="1577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4" name="Line 1656"/>
              <p:cNvSpPr>
                <a:spLocks noChangeShapeType="1"/>
              </p:cNvSpPr>
              <p:nvPr/>
            </p:nvSpPr>
            <p:spPr bwMode="auto">
              <a:xfrm>
                <a:off x="1591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5" name="Line 1657"/>
              <p:cNvSpPr>
                <a:spLocks noChangeShapeType="1"/>
              </p:cNvSpPr>
              <p:nvPr/>
            </p:nvSpPr>
            <p:spPr bwMode="auto">
              <a:xfrm flipH="1">
                <a:off x="1577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6" name="Line 1658"/>
              <p:cNvSpPr>
                <a:spLocks noChangeShapeType="1"/>
              </p:cNvSpPr>
              <p:nvPr/>
            </p:nvSpPr>
            <p:spPr bwMode="auto">
              <a:xfrm flipV="1">
                <a:off x="1591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7" name="Rectangle 1659"/>
              <p:cNvSpPr>
                <a:spLocks noChangeArrowheads="1"/>
              </p:cNvSpPr>
              <p:nvPr/>
            </p:nvSpPr>
            <p:spPr bwMode="auto">
              <a:xfrm>
                <a:off x="1584" y="271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8" name="Line 1660"/>
              <p:cNvSpPr>
                <a:spLocks noChangeShapeType="1"/>
              </p:cNvSpPr>
              <p:nvPr/>
            </p:nvSpPr>
            <p:spPr bwMode="auto">
              <a:xfrm flipH="1" flipV="1">
                <a:off x="1591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09" name="Line 1661"/>
              <p:cNvSpPr>
                <a:spLocks noChangeShapeType="1"/>
              </p:cNvSpPr>
              <p:nvPr/>
            </p:nvSpPr>
            <p:spPr bwMode="auto">
              <a:xfrm>
                <a:off x="1605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0" name="Line 1662"/>
              <p:cNvSpPr>
                <a:spLocks noChangeShapeType="1"/>
              </p:cNvSpPr>
              <p:nvPr/>
            </p:nvSpPr>
            <p:spPr bwMode="auto">
              <a:xfrm flipH="1">
                <a:off x="1591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1" name="Line 1663"/>
              <p:cNvSpPr>
                <a:spLocks noChangeShapeType="1"/>
              </p:cNvSpPr>
              <p:nvPr/>
            </p:nvSpPr>
            <p:spPr bwMode="auto">
              <a:xfrm flipV="1">
                <a:off x="1605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2" name="Rectangle 1664"/>
              <p:cNvSpPr>
                <a:spLocks noChangeArrowheads="1"/>
              </p:cNvSpPr>
              <p:nvPr/>
            </p:nvSpPr>
            <p:spPr bwMode="auto">
              <a:xfrm>
                <a:off x="1591" y="271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3" name="Line 1665"/>
              <p:cNvSpPr>
                <a:spLocks noChangeShapeType="1"/>
              </p:cNvSpPr>
              <p:nvPr/>
            </p:nvSpPr>
            <p:spPr bwMode="auto">
              <a:xfrm flipH="1" flipV="1">
                <a:off x="1598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4" name="Line 1666"/>
              <p:cNvSpPr>
                <a:spLocks noChangeShapeType="1"/>
              </p:cNvSpPr>
              <p:nvPr/>
            </p:nvSpPr>
            <p:spPr bwMode="auto">
              <a:xfrm>
                <a:off x="1612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5" name="Line 1667"/>
              <p:cNvSpPr>
                <a:spLocks noChangeShapeType="1"/>
              </p:cNvSpPr>
              <p:nvPr/>
            </p:nvSpPr>
            <p:spPr bwMode="auto">
              <a:xfrm flipH="1">
                <a:off x="1598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6" name="Line 1668"/>
              <p:cNvSpPr>
                <a:spLocks noChangeShapeType="1"/>
              </p:cNvSpPr>
              <p:nvPr/>
            </p:nvSpPr>
            <p:spPr bwMode="auto">
              <a:xfrm flipV="1">
                <a:off x="1612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7" name="Rectangle 1669"/>
              <p:cNvSpPr>
                <a:spLocks noChangeArrowheads="1"/>
              </p:cNvSpPr>
              <p:nvPr/>
            </p:nvSpPr>
            <p:spPr bwMode="auto">
              <a:xfrm>
                <a:off x="1598" y="271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8" name="Line 1670"/>
              <p:cNvSpPr>
                <a:spLocks noChangeShapeType="1"/>
              </p:cNvSpPr>
              <p:nvPr/>
            </p:nvSpPr>
            <p:spPr bwMode="auto">
              <a:xfrm flipH="1" flipV="1">
                <a:off x="1605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19" name="Line 1671"/>
              <p:cNvSpPr>
                <a:spLocks noChangeShapeType="1"/>
              </p:cNvSpPr>
              <p:nvPr/>
            </p:nvSpPr>
            <p:spPr bwMode="auto">
              <a:xfrm>
                <a:off x="1619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0" name="Line 1672"/>
              <p:cNvSpPr>
                <a:spLocks noChangeShapeType="1"/>
              </p:cNvSpPr>
              <p:nvPr/>
            </p:nvSpPr>
            <p:spPr bwMode="auto">
              <a:xfrm flipH="1">
                <a:off x="1605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1" name="Line 1673"/>
              <p:cNvSpPr>
                <a:spLocks noChangeShapeType="1"/>
              </p:cNvSpPr>
              <p:nvPr/>
            </p:nvSpPr>
            <p:spPr bwMode="auto">
              <a:xfrm flipV="1">
                <a:off x="1619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2" name="Rectangle 1674"/>
              <p:cNvSpPr>
                <a:spLocks noChangeArrowheads="1"/>
              </p:cNvSpPr>
              <p:nvPr/>
            </p:nvSpPr>
            <p:spPr bwMode="auto">
              <a:xfrm>
                <a:off x="1612" y="270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3" name="Line 1675"/>
              <p:cNvSpPr>
                <a:spLocks noChangeShapeType="1"/>
              </p:cNvSpPr>
              <p:nvPr/>
            </p:nvSpPr>
            <p:spPr bwMode="auto">
              <a:xfrm flipH="1" flipV="1">
                <a:off x="1619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4" name="Line 1676"/>
              <p:cNvSpPr>
                <a:spLocks noChangeShapeType="1"/>
              </p:cNvSpPr>
              <p:nvPr/>
            </p:nvSpPr>
            <p:spPr bwMode="auto">
              <a:xfrm>
                <a:off x="1633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5" name="Line 1677"/>
              <p:cNvSpPr>
                <a:spLocks noChangeShapeType="1"/>
              </p:cNvSpPr>
              <p:nvPr/>
            </p:nvSpPr>
            <p:spPr bwMode="auto">
              <a:xfrm flipH="1">
                <a:off x="1619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6" name="Line 1678"/>
              <p:cNvSpPr>
                <a:spLocks noChangeShapeType="1"/>
              </p:cNvSpPr>
              <p:nvPr/>
            </p:nvSpPr>
            <p:spPr bwMode="auto">
              <a:xfrm flipV="1">
                <a:off x="1633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7" name="Rectangle 1679"/>
              <p:cNvSpPr>
                <a:spLocks noChangeArrowheads="1"/>
              </p:cNvSpPr>
              <p:nvPr/>
            </p:nvSpPr>
            <p:spPr bwMode="auto">
              <a:xfrm>
                <a:off x="1619" y="270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8" name="Line 1680"/>
              <p:cNvSpPr>
                <a:spLocks noChangeShapeType="1"/>
              </p:cNvSpPr>
              <p:nvPr/>
            </p:nvSpPr>
            <p:spPr bwMode="auto">
              <a:xfrm flipH="1" flipV="1">
                <a:off x="1626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29" name="Line 1681"/>
              <p:cNvSpPr>
                <a:spLocks noChangeShapeType="1"/>
              </p:cNvSpPr>
              <p:nvPr/>
            </p:nvSpPr>
            <p:spPr bwMode="auto">
              <a:xfrm>
                <a:off x="1640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0" name="Line 1682"/>
              <p:cNvSpPr>
                <a:spLocks noChangeShapeType="1"/>
              </p:cNvSpPr>
              <p:nvPr/>
            </p:nvSpPr>
            <p:spPr bwMode="auto">
              <a:xfrm flipH="1">
                <a:off x="1626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1" name="Line 1683"/>
              <p:cNvSpPr>
                <a:spLocks noChangeShapeType="1"/>
              </p:cNvSpPr>
              <p:nvPr/>
            </p:nvSpPr>
            <p:spPr bwMode="auto">
              <a:xfrm flipV="1">
                <a:off x="1640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2" name="Rectangle 1684"/>
              <p:cNvSpPr>
                <a:spLocks noChangeArrowheads="1"/>
              </p:cNvSpPr>
              <p:nvPr/>
            </p:nvSpPr>
            <p:spPr bwMode="auto">
              <a:xfrm>
                <a:off x="1626" y="270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3" name="Line 1685"/>
              <p:cNvSpPr>
                <a:spLocks noChangeShapeType="1"/>
              </p:cNvSpPr>
              <p:nvPr/>
            </p:nvSpPr>
            <p:spPr bwMode="auto">
              <a:xfrm flipH="1" flipV="1">
                <a:off x="1633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4" name="Line 1686"/>
              <p:cNvSpPr>
                <a:spLocks noChangeShapeType="1"/>
              </p:cNvSpPr>
              <p:nvPr/>
            </p:nvSpPr>
            <p:spPr bwMode="auto">
              <a:xfrm>
                <a:off x="1647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5" name="Line 1687"/>
              <p:cNvSpPr>
                <a:spLocks noChangeShapeType="1"/>
              </p:cNvSpPr>
              <p:nvPr/>
            </p:nvSpPr>
            <p:spPr bwMode="auto">
              <a:xfrm flipH="1">
                <a:off x="1633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6" name="Line 1688"/>
              <p:cNvSpPr>
                <a:spLocks noChangeShapeType="1"/>
              </p:cNvSpPr>
              <p:nvPr/>
            </p:nvSpPr>
            <p:spPr bwMode="auto">
              <a:xfrm flipV="1">
                <a:off x="1647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7" name="Rectangle 1689"/>
              <p:cNvSpPr>
                <a:spLocks noChangeArrowheads="1"/>
              </p:cNvSpPr>
              <p:nvPr/>
            </p:nvSpPr>
            <p:spPr bwMode="auto">
              <a:xfrm>
                <a:off x="1640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8" name="Line 1690"/>
              <p:cNvSpPr>
                <a:spLocks noChangeShapeType="1"/>
              </p:cNvSpPr>
              <p:nvPr/>
            </p:nvSpPr>
            <p:spPr bwMode="auto">
              <a:xfrm flipH="1" flipV="1">
                <a:off x="1647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39" name="Line 1691"/>
              <p:cNvSpPr>
                <a:spLocks noChangeShapeType="1"/>
              </p:cNvSpPr>
              <p:nvPr/>
            </p:nvSpPr>
            <p:spPr bwMode="auto">
              <a:xfrm>
                <a:off x="1661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0" name="Line 1692"/>
              <p:cNvSpPr>
                <a:spLocks noChangeShapeType="1"/>
              </p:cNvSpPr>
              <p:nvPr/>
            </p:nvSpPr>
            <p:spPr bwMode="auto">
              <a:xfrm flipH="1">
                <a:off x="1647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1" name="Line 1693"/>
              <p:cNvSpPr>
                <a:spLocks noChangeShapeType="1"/>
              </p:cNvSpPr>
              <p:nvPr/>
            </p:nvSpPr>
            <p:spPr bwMode="auto">
              <a:xfrm flipV="1">
                <a:off x="1661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2" name="Rectangle 1694"/>
              <p:cNvSpPr>
                <a:spLocks noChangeArrowheads="1"/>
              </p:cNvSpPr>
              <p:nvPr/>
            </p:nvSpPr>
            <p:spPr bwMode="auto">
              <a:xfrm>
                <a:off x="1647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3" name="Line 1695"/>
              <p:cNvSpPr>
                <a:spLocks noChangeShapeType="1"/>
              </p:cNvSpPr>
              <p:nvPr/>
            </p:nvSpPr>
            <p:spPr bwMode="auto">
              <a:xfrm flipH="1" flipV="1">
                <a:off x="1654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4" name="Line 1696"/>
              <p:cNvSpPr>
                <a:spLocks noChangeShapeType="1"/>
              </p:cNvSpPr>
              <p:nvPr/>
            </p:nvSpPr>
            <p:spPr bwMode="auto">
              <a:xfrm>
                <a:off x="1668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5" name="Line 1697"/>
              <p:cNvSpPr>
                <a:spLocks noChangeShapeType="1"/>
              </p:cNvSpPr>
              <p:nvPr/>
            </p:nvSpPr>
            <p:spPr bwMode="auto">
              <a:xfrm flipH="1">
                <a:off x="1654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6" name="Line 1698"/>
              <p:cNvSpPr>
                <a:spLocks noChangeShapeType="1"/>
              </p:cNvSpPr>
              <p:nvPr/>
            </p:nvSpPr>
            <p:spPr bwMode="auto">
              <a:xfrm flipV="1">
                <a:off x="1668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7" name="Rectangle 1699"/>
              <p:cNvSpPr>
                <a:spLocks noChangeArrowheads="1"/>
              </p:cNvSpPr>
              <p:nvPr/>
            </p:nvSpPr>
            <p:spPr bwMode="auto">
              <a:xfrm>
                <a:off x="1654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8" name="Line 1700"/>
              <p:cNvSpPr>
                <a:spLocks noChangeShapeType="1"/>
              </p:cNvSpPr>
              <p:nvPr/>
            </p:nvSpPr>
            <p:spPr bwMode="auto">
              <a:xfrm flipH="1" flipV="1">
                <a:off x="1661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49" name="Line 1701"/>
              <p:cNvSpPr>
                <a:spLocks noChangeShapeType="1"/>
              </p:cNvSpPr>
              <p:nvPr/>
            </p:nvSpPr>
            <p:spPr bwMode="auto">
              <a:xfrm>
                <a:off x="1675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0" name="Line 1702"/>
              <p:cNvSpPr>
                <a:spLocks noChangeShapeType="1"/>
              </p:cNvSpPr>
              <p:nvPr/>
            </p:nvSpPr>
            <p:spPr bwMode="auto">
              <a:xfrm flipH="1">
                <a:off x="1661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1" name="Line 1703"/>
              <p:cNvSpPr>
                <a:spLocks noChangeShapeType="1"/>
              </p:cNvSpPr>
              <p:nvPr/>
            </p:nvSpPr>
            <p:spPr bwMode="auto">
              <a:xfrm flipV="1">
                <a:off x="1675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2" name="Rectangle 1704"/>
              <p:cNvSpPr>
                <a:spLocks noChangeArrowheads="1"/>
              </p:cNvSpPr>
              <p:nvPr/>
            </p:nvSpPr>
            <p:spPr bwMode="auto">
              <a:xfrm>
                <a:off x="1668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3" name="Line 1705"/>
              <p:cNvSpPr>
                <a:spLocks noChangeShapeType="1"/>
              </p:cNvSpPr>
              <p:nvPr/>
            </p:nvSpPr>
            <p:spPr bwMode="auto">
              <a:xfrm flipH="1" flipV="1">
                <a:off x="1675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4" name="Line 1706"/>
              <p:cNvSpPr>
                <a:spLocks noChangeShapeType="1"/>
              </p:cNvSpPr>
              <p:nvPr/>
            </p:nvSpPr>
            <p:spPr bwMode="auto">
              <a:xfrm>
                <a:off x="1689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5" name="Line 1707"/>
              <p:cNvSpPr>
                <a:spLocks noChangeShapeType="1"/>
              </p:cNvSpPr>
              <p:nvPr/>
            </p:nvSpPr>
            <p:spPr bwMode="auto">
              <a:xfrm flipH="1">
                <a:off x="1675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6" name="Line 1708"/>
              <p:cNvSpPr>
                <a:spLocks noChangeShapeType="1"/>
              </p:cNvSpPr>
              <p:nvPr/>
            </p:nvSpPr>
            <p:spPr bwMode="auto">
              <a:xfrm flipV="1">
                <a:off x="1689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7" name="Rectangle 1709"/>
              <p:cNvSpPr>
                <a:spLocks noChangeArrowheads="1"/>
              </p:cNvSpPr>
              <p:nvPr/>
            </p:nvSpPr>
            <p:spPr bwMode="auto">
              <a:xfrm>
                <a:off x="1675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8" name="Line 1710"/>
              <p:cNvSpPr>
                <a:spLocks noChangeShapeType="1"/>
              </p:cNvSpPr>
              <p:nvPr/>
            </p:nvSpPr>
            <p:spPr bwMode="auto">
              <a:xfrm flipH="1" flipV="1">
                <a:off x="1682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59" name="Line 1711"/>
              <p:cNvSpPr>
                <a:spLocks noChangeShapeType="1"/>
              </p:cNvSpPr>
              <p:nvPr/>
            </p:nvSpPr>
            <p:spPr bwMode="auto">
              <a:xfrm>
                <a:off x="1696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0" name="Line 1712"/>
              <p:cNvSpPr>
                <a:spLocks noChangeShapeType="1"/>
              </p:cNvSpPr>
              <p:nvPr/>
            </p:nvSpPr>
            <p:spPr bwMode="auto">
              <a:xfrm flipH="1">
                <a:off x="1682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1" name="Line 1713"/>
              <p:cNvSpPr>
                <a:spLocks noChangeShapeType="1"/>
              </p:cNvSpPr>
              <p:nvPr/>
            </p:nvSpPr>
            <p:spPr bwMode="auto">
              <a:xfrm flipV="1">
                <a:off x="1696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2" name="Rectangle 1714"/>
              <p:cNvSpPr>
                <a:spLocks noChangeArrowheads="1"/>
              </p:cNvSpPr>
              <p:nvPr/>
            </p:nvSpPr>
            <p:spPr bwMode="auto">
              <a:xfrm>
                <a:off x="1689" y="26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3" name="Line 1715"/>
              <p:cNvSpPr>
                <a:spLocks noChangeShapeType="1"/>
              </p:cNvSpPr>
              <p:nvPr/>
            </p:nvSpPr>
            <p:spPr bwMode="auto">
              <a:xfrm flipH="1" flipV="1">
                <a:off x="1696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4" name="Line 1716"/>
              <p:cNvSpPr>
                <a:spLocks noChangeShapeType="1"/>
              </p:cNvSpPr>
              <p:nvPr/>
            </p:nvSpPr>
            <p:spPr bwMode="auto">
              <a:xfrm>
                <a:off x="1710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5" name="Line 1717"/>
              <p:cNvSpPr>
                <a:spLocks noChangeShapeType="1"/>
              </p:cNvSpPr>
              <p:nvPr/>
            </p:nvSpPr>
            <p:spPr bwMode="auto">
              <a:xfrm flipH="1">
                <a:off x="1696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6" name="Line 1718"/>
              <p:cNvSpPr>
                <a:spLocks noChangeShapeType="1"/>
              </p:cNvSpPr>
              <p:nvPr/>
            </p:nvSpPr>
            <p:spPr bwMode="auto">
              <a:xfrm flipV="1">
                <a:off x="1710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7" name="Rectangle 1719"/>
              <p:cNvSpPr>
                <a:spLocks noChangeArrowheads="1"/>
              </p:cNvSpPr>
              <p:nvPr/>
            </p:nvSpPr>
            <p:spPr bwMode="auto">
              <a:xfrm>
                <a:off x="1696" y="26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8" name="Line 1720"/>
              <p:cNvSpPr>
                <a:spLocks noChangeShapeType="1"/>
              </p:cNvSpPr>
              <p:nvPr/>
            </p:nvSpPr>
            <p:spPr bwMode="auto">
              <a:xfrm flipH="1" flipV="1">
                <a:off x="1703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69" name="Line 1721"/>
              <p:cNvSpPr>
                <a:spLocks noChangeShapeType="1"/>
              </p:cNvSpPr>
              <p:nvPr/>
            </p:nvSpPr>
            <p:spPr bwMode="auto">
              <a:xfrm>
                <a:off x="1717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0" name="Line 1722"/>
              <p:cNvSpPr>
                <a:spLocks noChangeShapeType="1"/>
              </p:cNvSpPr>
              <p:nvPr/>
            </p:nvSpPr>
            <p:spPr bwMode="auto">
              <a:xfrm flipH="1">
                <a:off x="1703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1" name="Line 1723"/>
              <p:cNvSpPr>
                <a:spLocks noChangeShapeType="1"/>
              </p:cNvSpPr>
              <p:nvPr/>
            </p:nvSpPr>
            <p:spPr bwMode="auto">
              <a:xfrm flipV="1">
                <a:off x="1717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2" name="Rectangle 1724"/>
              <p:cNvSpPr>
                <a:spLocks noChangeArrowheads="1"/>
              </p:cNvSpPr>
              <p:nvPr/>
            </p:nvSpPr>
            <p:spPr bwMode="auto">
              <a:xfrm>
                <a:off x="1703" y="26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3" name="Line 1725"/>
              <p:cNvSpPr>
                <a:spLocks noChangeShapeType="1"/>
              </p:cNvSpPr>
              <p:nvPr/>
            </p:nvSpPr>
            <p:spPr bwMode="auto">
              <a:xfrm flipH="1" flipV="1">
                <a:off x="1710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4" name="Line 1726"/>
              <p:cNvSpPr>
                <a:spLocks noChangeShapeType="1"/>
              </p:cNvSpPr>
              <p:nvPr/>
            </p:nvSpPr>
            <p:spPr bwMode="auto">
              <a:xfrm>
                <a:off x="1724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5" name="Line 1727"/>
              <p:cNvSpPr>
                <a:spLocks noChangeShapeType="1"/>
              </p:cNvSpPr>
              <p:nvPr/>
            </p:nvSpPr>
            <p:spPr bwMode="auto">
              <a:xfrm flipH="1">
                <a:off x="1710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6" name="Line 1728"/>
              <p:cNvSpPr>
                <a:spLocks noChangeShapeType="1"/>
              </p:cNvSpPr>
              <p:nvPr/>
            </p:nvSpPr>
            <p:spPr bwMode="auto">
              <a:xfrm flipV="1">
                <a:off x="1724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7" name="Rectangle 1729"/>
              <p:cNvSpPr>
                <a:spLocks noChangeArrowheads="1"/>
              </p:cNvSpPr>
              <p:nvPr/>
            </p:nvSpPr>
            <p:spPr bwMode="auto">
              <a:xfrm>
                <a:off x="1717" y="268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8" name="Line 1730"/>
              <p:cNvSpPr>
                <a:spLocks noChangeShapeType="1"/>
              </p:cNvSpPr>
              <p:nvPr/>
            </p:nvSpPr>
            <p:spPr bwMode="auto">
              <a:xfrm flipH="1" flipV="1">
                <a:off x="1724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79" name="Line 1731"/>
              <p:cNvSpPr>
                <a:spLocks noChangeShapeType="1"/>
              </p:cNvSpPr>
              <p:nvPr/>
            </p:nvSpPr>
            <p:spPr bwMode="auto">
              <a:xfrm>
                <a:off x="1738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0" name="Line 1732"/>
              <p:cNvSpPr>
                <a:spLocks noChangeShapeType="1"/>
              </p:cNvSpPr>
              <p:nvPr/>
            </p:nvSpPr>
            <p:spPr bwMode="auto">
              <a:xfrm flipH="1">
                <a:off x="1724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1" name="Line 1733"/>
              <p:cNvSpPr>
                <a:spLocks noChangeShapeType="1"/>
              </p:cNvSpPr>
              <p:nvPr/>
            </p:nvSpPr>
            <p:spPr bwMode="auto">
              <a:xfrm flipV="1">
                <a:off x="1738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2" name="Rectangle 1734"/>
              <p:cNvSpPr>
                <a:spLocks noChangeArrowheads="1"/>
              </p:cNvSpPr>
              <p:nvPr/>
            </p:nvSpPr>
            <p:spPr bwMode="auto">
              <a:xfrm>
                <a:off x="1724" y="268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3" name="Line 1735"/>
              <p:cNvSpPr>
                <a:spLocks noChangeShapeType="1"/>
              </p:cNvSpPr>
              <p:nvPr/>
            </p:nvSpPr>
            <p:spPr bwMode="auto">
              <a:xfrm flipH="1" flipV="1">
                <a:off x="1731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4" name="Line 1736"/>
              <p:cNvSpPr>
                <a:spLocks noChangeShapeType="1"/>
              </p:cNvSpPr>
              <p:nvPr/>
            </p:nvSpPr>
            <p:spPr bwMode="auto">
              <a:xfrm>
                <a:off x="1745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5" name="Line 1737"/>
              <p:cNvSpPr>
                <a:spLocks noChangeShapeType="1"/>
              </p:cNvSpPr>
              <p:nvPr/>
            </p:nvSpPr>
            <p:spPr bwMode="auto">
              <a:xfrm flipH="1">
                <a:off x="1731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6" name="Line 1738"/>
              <p:cNvSpPr>
                <a:spLocks noChangeShapeType="1"/>
              </p:cNvSpPr>
              <p:nvPr/>
            </p:nvSpPr>
            <p:spPr bwMode="auto">
              <a:xfrm flipV="1">
                <a:off x="1745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7" name="Rectangle 1739"/>
              <p:cNvSpPr>
                <a:spLocks noChangeArrowheads="1"/>
              </p:cNvSpPr>
              <p:nvPr/>
            </p:nvSpPr>
            <p:spPr bwMode="auto">
              <a:xfrm>
                <a:off x="1731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8" name="Line 1740"/>
              <p:cNvSpPr>
                <a:spLocks noChangeShapeType="1"/>
              </p:cNvSpPr>
              <p:nvPr/>
            </p:nvSpPr>
            <p:spPr bwMode="auto">
              <a:xfrm flipH="1" flipV="1">
                <a:off x="1738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89" name="Line 1741"/>
              <p:cNvSpPr>
                <a:spLocks noChangeShapeType="1"/>
              </p:cNvSpPr>
              <p:nvPr/>
            </p:nvSpPr>
            <p:spPr bwMode="auto">
              <a:xfrm>
                <a:off x="1752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0" name="Line 1742"/>
              <p:cNvSpPr>
                <a:spLocks noChangeShapeType="1"/>
              </p:cNvSpPr>
              <p:nvPr/>
            </p:nvSpPr>
            <p:spPr bwMode="auto">
              <a:xfrm flipH="1">
                <a:off x="1738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1" name="Line 1743"/>
              <p:cNvSpPr>
                <a:spLocks noChangeShapeType="1"/>
              </p:cNvSpPr>
              <p:nvPr/>
            </p:nvSpPr>
            <p:spPr bwMode="auto">
              <a:xfrm flipV="1">
                <a:off x="1752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2" name="Rectangle 1744"/>
              <p:cNvSpPr>
                <a:spLocks noChangeArrowheads="1"/>
              </p:cNvSpPr>
              <p:nvPr/>
            </p:nvSpPr>
            <p:spPr bwMode="auto">
              <a:xfrm>
                <a:off x="1745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3" name="Line 1745"/>
              <p:cNvSpPr>
                <a:spLocks noChangeShapeType="1"/>
              </p:cNvSpPr>
              <p:nvPr/>
            </p:nvSpPr>
            <p:spPr bwMode="auto">
              <a:xfrm flipH="1" flipV="1">
                <a:off x="1752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4" name="Line 1746"/>
              <p:cNvSpPr>
                <a:spLocks noChangeShapeType="1"/>
              </p:cNvSpPr>
              <p:nvPr/>
            </p:nvSpPr>
            <p:spPr bwMode="auto">
              <a:xfrm>
                <a:off x="1766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5" name="Line 1747"/>
              <p:cNvSpPr>
                <a:spLocks noChangeShapeType="1"/>
              </p:cNvSpPr>
              <p:nvPr/>
            </p:nvSpPr>
            <p:spPr bwMode="auto">
              <a:xfrm flipH="1">
                <a:off x="1752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6" name="Line 1748"/>
              <p:cNvSpPr>
                <a:spLocks noChangeShapeType="1"/>
              </p:cNvSpPr>
              <p:nvPr/>
            </p:nvSpPr>
            <p:spPr bwMode="auto">
              <a:xfrm flipV="1">
                <a:off x="1766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7" name="Rectangle 1749"/>
              <p:cNvSpPr>
                <a:spLocks noChangeArrowheads="1"/>
              </p:cNvSpPr>
              <p:nvPr/>
            </p:nvSpPr>
            <p:spPr bwMode="auto">
              <a:xfrm>
                <a:off x="1752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8" name="Line 1750"/>
              <p:cNvSpPr>
                <a:spLocks noChangeShapeType="1"/>
              </p:cNvSpPr>
              <p:nvPr/>
            </p:nvSpPr>
            <p:spPr bwMode="auto">
              <a:xfrm flipH="1" flipV="1">
                <a:off x="1759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199" name="Line 1751"/>
              <p:cNvSpPr>
                <a:spLocks noChangeShapeType="1"/>
              </p:cNvSpPr>
              <p:nvPr/>
            </p:nvSpPr>
            <p:spPr bwMode="auto">
              <a:xfrm>
                <a:off x="1773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0" name="Line 1752"/>
              <p:cNvSpPr>
                <a:spLocks noChangeShapeType="1"/>
              </p:cNvSpPr>
              <p:nvPr/>
            </p:nvSpPr>
            <p:spPr bwMode="auto">
              <a:xfrm flipH="1">
                <a:off x="1759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1" name="Line 1753"/>
              <p:cNvSpPr>
                <a:spLocks noChangeShapeType="1"/>
              </p:cNvSpPr>
              <p:nvPr/>
            </p:nvSpPr>
            <p:spPr bwMode="auto">
              <a:xfrm flipV="1">
                <a:off x="1773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2" name="Rectangle 1754"/>
              <p:cNvSpPr>
                <a:spLocks noChangeArrowheads="1"/>
              </p:cNvSpPr>
              <p:nvPr/>
            </p:nvSpPr>
            <p:spPr bwMode="auto">
              <a:xfrm>
                <a:off x="1759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3" name="Line 1755"/>
              <p:cNvSpPr>
                <a:spLocks noChangeShapeType="1"/>
              </p:cNvSpPr>
              <p:nvPr/>
            </p:nvSpPr>
            <p:spPr bwMode="auto">
              <a:xfrm flipH="1" flipV="1">
                <a:off x="1766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4" name="Line 1756"/>
              <p:cNvSpPr>
                <a:spLocks noChangeShapeType="1"/>
              </p:cNvSpPr>
              <p:nvPr/>
            </p:nvSpPr>
            <p:spPr bwMode="auto">
              <a:xfrm>
                <a:off x="1780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5" name="Line 1757"/>
              <p:cNvSpPr>
                <a:spLocks noChangeShapeType="1"/>
              </p:cNvSpPr>
              <p:nvPr/>
            </p:nvSpPr>
            <p:spPr bwMode="auto">
              <a:xfrm flipH="1">
                <a:off x="1766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6" name="Line 1758"/>
              <p:cNvSpPr>
                <a:spLocks noChangeShapeType="1"/>
              </p:cNvSpPr>
              <p:nvPr/>
            </p:nvSpPr>
            <p:spPr bwMode="auto">
              <a:xfrm flipV="1">
                <a:off x="1780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7" name="Rectangle 1759"/>
              <p:cNvSpPr>
                <a:spLocks noChangeArrowheads="1"/>
              </p:cNvSpPr>
              <p:nvPr/>
            </p:nvSpPr>
            <p:spPr bwMode="auto">
              <a:xfrm>
                <a:off x="1773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8" name="Line 1760"/>
              <p:cNvSpPr>
                <a:spLocks noChangeShapeType="1"/>
              </p:cNvSpPr>
              <p:nvPr/>
            </p:nvSpPr>
            <p:spPr bwMode="auto">
              <a:xfrm flipH="1" flipV="1">
                <a:off x="1780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09" name="Line 1761"/>
              <p:cNvSpPr>
                <a:spLocks noChangeShapeType="1"/>
              </p:cNvSpPr>
              <p:nvPr/>
            </p:nvSpPr>
            <p:spPr bwMode="auto">
              <a:xfrm>
                <a:off x="1794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0" name="Line 1762"/>
              <p:cNvSpPr>
                <a:spLocks noChangeShapeType="1"/>
              </p:cNvSpPr>
              <p:nvPr/>
            </p:nvSpPr>
            <p:spPr bwMode="auto">
              <a:xfrm flipH="1">
                <a:off x="1780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1" name="Line 1763"/>
              <p:cNvSpPr>
                <a:spLocks noChangeShapeType="1"/>
              </p:cNvSpPr>
              <p:nvPr/>
            </p:nvSpPr>
            <p:spPr bwMode="auto">
              <a:xfrm flipV="1">
                <a:off x="1794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2" name="Rectangle 1764"/>
              <p:cNvSpPr>
                <a:spLocks noChangeArrowheads="1"/>
              </p:cNvSpPr>
              <p:nvPr/>
            </p:nvSpPr>
            <p:spPr bwMode="auto">
              <a:xfrm>
                <a:off x="1780" y="266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3" name="Line 1765"/>
              <p:cNvSpPr>
                <a:spLocks noChangeShapeType="1"/>
              </p:cNvSpPr>
              <p:nvPr/>
            </p:nvSpPr>
            <p:spPr bwMode="auto">
              <a:xfrm flipH="1" flipV="1">
                <a:off x="1787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4" name="Line 1766"/>
              <p:cNvSpPr>
                <a:spLocks noChangeShapeType="1"/>
              </p:cNvSpPr>
              <p:nvPr/>
            </p:nvSpPr>
            <p:spPr bwMode="auto">
              <a:xfrm>
                <a:off x="1801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5" name="Line 1767"/>
              <p:cNvSpPr>
                <a:spLocks noChangeShapeType="1"/>
              </p:cNvSpPr>
              <p:nvPr/>
            </p:nvSpPr>
            <p:spPr bwMode="auto">
              <a:xfrm flipH="1">
                <a:off x="1787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6" name="Line 1768"/>
              <p:cNvSpPr>
                <a:spLocks noChangeShapeType="1"/>
              </p:cNvSpPr>
              <p:nvPr/>
            </p:nvSpPr>
            <p:spPr bwMode="auto">
              <a:xfrm flipV="1">
                <a:off x="1801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7" name="Rectangle 1769"/>
              <p:cNvSpPr>
                <a:spLocks noChangeArrowheads="1"/>
              </p:cNvSpPr>
              <p:nvPr/>
            </p:nvSpPr>
            <p:spPr bwMode="auto">
              <a:xfrm>
                <a:off x="1794" y="266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8" name="Line 1770"/>
              <p:cNvSpPr>
                <a:spLocks noChangeShapeType="1"/>
              </p:cNvSpPr>
              <p:nvPr/>
            </p:nvSpPr>
            <p:spPr bwMode="auto">
              <a:xfrm flipH="1" flipV="1">
                <a:off x="1801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19" name="Line 1771"/>
              <p:cNvSpPr>
                <a:spLocks noChangeShapeType="1"/>
              </p:cNvSpPr>
              <p:nvPr/>
            </p:nvSpPr>
            <p:spPr bwMode="auto">
              <a:xfrm>
                <a:off x="1815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0" name="Line 1772"/>
              <p:cNvSpPr>
                <a:spLocks noChangeShapeType="1"/>
              </p:cNvSpPr>
              <p:nvPr/>
            </p:nvSpPr>
            <p:spPr bwMode="auto">
              <a:xfrm flipH="1">
                <a:off x="1801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1" name="Line 1773"/>
              <p:cNvSpPr>
                <a:spLocks noChangeShapeType="1"/>
              </p:cNvSpPr>
              <p:nvPr/>
            </p:nvSpPr>
            <p:spPr bwMode="auto">
              <a:xfrm flipV="1">
                <a:off x="1815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2" name="Rectangle 1774"/>
              <p:cNvSpPr>
                <a:spLocks noChangeArrowheads="1"/>
              </p:cNvSpPr>
              <p:nvPr/>
            </p:nvSpPr>
            <p:spPr bwMode="auto">
              <a:xfrm>
                <a:off x="1801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3" name="Line 1775"/>
              <p:cNvSpPr>
                <a:spLocks noChangeShapeType="1"/>
              </p:cNvSpPr>
              <p:nvPr/>
            </p:nvSpPr>
            <p:spPr bwMode="auto">
              <a:xfrm flipH="1" flipV="1">
                <a:off x="1808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4" name="Line 1776"/>
              <p:cNvSpPr>
                <a:spLocks noChangeShapeType="1"/>
              </p:cNvSpPr>
              <p:nvPr/>
            </p:nvSpPr>
            <p:spPr bwMode="auto">
              <a:xfrm>
                <a:off x="1822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5" name="Line 1777"/>
              <p:cNvSpPr>
                <a:spLocks noChangeShapeType="1"/>
              </p:cNvSpPr>
              <p:nvPr/>
            </p:nvSpPr>
            <p:spPr bwMode="auto">
              <a:xfrm flipH="1">
                <a:off x="1808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6" name="Line 1778"/>
              <p:cNvSpPr>
                <a:spLocks noChangeShapeType="1"/>
              </p:cNvSpPr>
              <p:nvPr/>
            </p:nvSpPr>
            <p:spPr bwMode="auto">
              <a:xfrm flipV="1">
                <a:off x="1822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7" name="Rectangle 1779"/>
              <p:cNvSpPr>
                <a:spLocks noChangeArrowheads="1"/>
              </p:cNvSpPr>
              <p:nvPr/>
            </p:nvSpPr>
            <p:spPr bwMode="auto">
              <a:xfrm>
                <a:off x="1808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8" name="Line 1780"/>
              <p:cNvSpPr>
                <a:spLocks noChangeShapeType="1"/>
              </p:cNvSpPr>
              <p:nvPr/>
            </p:nvSpPr>
            <p:spPr bwMode="auto">
              <a:xfrm flipH="1" flipV="1">
                <a:off x="1815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29" name="Line 1781"/>
              <p:cNvSpPr>
                <a:spLocks noChangeShapeType="1"/>
              </p:cNvSpPr>
              <p:nvPr/>
            </p:nvSpPr>
            <p:spPr bwMode="auto">
              <a:xfrm>
                <a:off x="1829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0" name="Line 1782"/>
              <p:cNvSpPr>
                <a:spLocks noChangeShapeType="1"/>
              </p:cNvSpPr>
              <p:nvPr/>
            </p:nvSpPr>
            <p:spPr bwMode="auto">
              <a:xfrm flipH="1">
                <a:off x="1815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1" name="Line 1783"/>
              <p:cNvSpPr>
                <a:spLocks noChangeShapeType="1"/>
              </p:cNvSpPr>
              <p:nvPr/>
            </p:nvSpPr>
            <p:spPr bwMode="auto">
              <a:xfrm flipV="1">
                <a:off x="1829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2" name="Rectangle 1784"/>
              <p:cNvSpPr>
                <a:spLocks noChangeArrowheads="1"/>
              </p:cNvSpPr>
              <p:nvPr/>
            </p:nvSpPr>
            <p:spPr bwMode="auto">
              <a:xfrm>
                <a:off x="1822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3" name="Line 1785"/>
              <p:cNvSpPr>
                <a:spLocks noChangeShapeType="1"/>
              </p:cNvSpPr>
              <p:nvPr/>
            </p:nvSpPr>
            <p:spPr bwMode="auto">
              <a:xfrm flipH="1" flipV="1">
                <a:off x="1829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4" name="Line 1786"/>
              <p:cNvSpPr>
                <a:spLocks noChangeShapeType="1"/>
              </p:cNvSpPr>
              <p:nvPr/>
            </p:nvSpPr>
            <p:spPr bwMode="auto">
              <a:xfrm>
                <a:off x="1843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5" name="Line 1787"/>
              <p:cNvSpPr>
                <a:spLocks noChangeShapeType="1"/>
              </p:cNvSpPr>
              <p:nvPr/>
            </p:nvSpPr>
            <p:spPr bwMode="auto">
              <a:xfrm flipH="1">
                <a:off x="1829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6" name="Line 1788"/>
              <p:cNvSpPr>
                <a:spLocks noChangeShapeType="1"/>
              </p:cNvSpPr>
              <p:nvPr/>
            </p:nvSpPr>
            <p:spPr bwMode="auto">
              <a:xfrm flipV="1">
                <a:off x="1843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7" name="Rectangle 1789"/>
              <p:cNvSpPr>
                <a:spLocks noChangeArrowheads="1"/>
              </p:cNvSpPr>
              <p:nvPr/>
            </p:nvSpPr>
            <p:spPr bwMode="auto">
              <a:xfrm>
                <a:off x="1829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8" name="Line 1790"/>
              <p:cNvSpPr>
                <a:spLocks noChangeShapeType="1"/>
              </p:cNvSpPr>
              <p:nvPr/>
            </p:nvSpPr>
            <p:spPr bwMode="auto">
              <a:xfrm flipH="1" flipV="1">
                <a:off x="1836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39" name="Line 1791"/>
              <p:cNvSpPr>
                <a:spLocks noChangeShapeType="1"/>
              </p:cNvSpPr>
              <p:nvPr/>
            </p:nvSpPr>
            <p:spPr bwMode="auto">
              <a:xfrm>
                <a:off x="1850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0" name="Line 1792"/>
              <p:cNvSpPr>
                <a:spLocks noChangeShapeType="1"/>
              </p:cNvSpPr>
              <p:nvPr/>
            </p:nvSpPr>
            <p:spPr bwMode="auto">
              <a:xfrm flipH="1">
                <a:off x="1836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1" name="Line 1793"/>
              <p:cNvSpPr>
                <a:spLocks noChangeShapeType="1"/>
              </p:cNvSpPr>
              <p:nvPr/>
            </p:nvSpPr>
            <p:spPr bwMode="auto">
              <a:xfrm flipV="1">
                <a:off x="1850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2" name="Rectangle 1794"/>
              <p:cNvSpPr>
                <a:spLocks noChangeArrowheads="1"/>
              </p:cNvSpPr>
              <p:nvPr/>
            </p:nvSpPr>
            <p:spPr bwMode="auto">
              <a:xfrm>
                <a:off x="1836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3" name="Line 1795"/>
              <p:cNvSpPr>
                <a:spLocks noChangeShapeType="1"/>
              </p:cNvSpPr>
              <p:nvPr/>
            </p:nvSpPr>
            <p:spPr bwMode="auto">
              <a:xfrm flipH="1" flipV="1">
                <a:off x="1843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4" name="Line 1796"/>
              <p:cNvSpPr>
                <a:spLocks noChangeShapeType="1"/>
              </p:cNvSpPr>
              <p:nvPr/>
            </p:nvSpPr>
            <p:spPr bwMode="auto">
              <a:xfrm>
                <a:off x="1857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5" name="Line 1797"/>
              <p:cNvSpPr>
                <a:spLocks noChangeShapeType="1"/>
              </p:cNvSpPr>
              <p:nvPr/>
            </p:nvSpPr>
            <p:spPr bwMode="auto">
              <a:xfrm flipH="1">
                <a:off x="1843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6" name="Line 1798"/>
              <p:cNvSpPr>
                <a:spLocks noChangeShapeType="1"/>
              </p:cNvSpPr>
              <p:nvPr/>
            </p:nvSpPr>
            <p:spPr bwMode="auto">
              <a:xfrm flipV="1">
                <a:off x="1857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7" name="Rectangle 1799"/>
              <p:cNvSpPr>
                <a:spLocks noChangeArrowheads="1"/>
              </p:cNvSpPr>
              <p:nvPr/>
            </p:nvSpPr>
            <p:spPr bwMode="auto">
              <a:xfrm>
                <a:off x="1850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8" name="Line 1800"/>
              <p:cNvSpPr>
                <a:spLocks noChangeShapeType="1"/>
              </p:cNvSpPr>
              <p:nvPr/>
            </p:nvSpPr>
            <p:spPr bwMode="auto">
              <a:xfrm flipH="1" flipV="1">
                <a:off x="1857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49" name="Line 1801"/>
              <p:cNvSpPr>
                <a:spLocks noChangeShapeType="1"/>
              </p:cNvSpPr>
              <p:nvPr/>
            </p:nvSpPr>
            <p:spPr bwMode="auto">
              <a:xfrm>
                <a:off x="1871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0" name="Line 1802"/>
              <p:cNvSpPr>
                <a:spLocks noChangeShapeType="1"/>
              </p:cNvSpPr>
              <p:nvPr/>
            </p:nvSpPr>
            <p:spPr bwMode="auto">
              <a:xfrm flipH="1">
                <a:off x="1857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1" name="Line 1803"/>
              <p:cNvSpPr>
                <a:spLocks noChangeShapeType="1"/>
              </p:cNvSpPr>
              <p:nvPr/>
            </p:nvSpPr>
            <p:spPr bwMode="auto">
              <a:xfrm flipV="1">
                <a:off x="1871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2" name="Rectangle 1804"/>
              <p:cNvSpPr>
                <a:spLocks noChangeArrowheads="1"/>
              </p:cNvSpPr>
              <p:nvPr/>
            </p:nvSpPr>
            <p:spPr bwMode="auto">
              <a:xfrm>
                <a:off x="1857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3" name="Line 1805"/>
              <p:cNvSpPr>
                <a:spLocks noChangeShapeType="1"/>
              </p:cNvSpPr>
              <p:nvPr/>
            </p:nvSpPr>
            <p:spPr bwMode="auto">
              <a:xfrm flipH="1" flipV="1">
                <a:off x="1864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4" name="Line 1806"/>
              <p:cNvSpPr>
                <a:spLocks noChangeShapeType="1"/>
              </p:cNvSpPr>
              <p:nvPr/>
            </p:nvSpPr>
            <p:spPr bwMode="auto">
              <a:xfrm>
                <a:off x="1878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5" name="Line 1807"/>
              <p:cNvSpPr>
                <a:spLocks noChangeShapeType="1"/>
              </p:cNvSpPr>
              <p:nvPr/>
            </p:nvSpPr>
            <p:spPr bwMode="auto">
              <a:xfrm flipH="1">
                <a:off x="1864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6" name="Line 1808"/>
              <p:cNvSpPr>
                <a:spLocks noChangeShapeType="1"/>
              </p:cNvSpPr>
              <p:nvPr/>
            </p:nvSpPr>
            <p:spPr bwMode="auto">
              <a:xfrm flipV="1">
                <a:off x="1878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7" name="Rectangle 1809"/>
              <p:cNvSpPr>
                <a:spLocks noChangeArrowheads="1"/>
              </p:cNvSpPr>
              <p:nvPr/>
            </p:nvSpPr>
            <p:spPr bwMode="auto">
              <a:xfrm>
                <a:off x="1864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8" name="Line 1810"/>
              <p:cNvSpPr>
                <a:spLocks noChangeShapeType="1"/>
              </p:cNvSpPr>
              <p:nvPr/>
            </p:nvSpPr>
            <p:spPr bwMode="auto">
              <a:xfrm flipH="1" flipV="1">
                <a:off x="1871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59" name="Line 1811"/>
              <p:cNvSpPr>
                <a:spLocks noChangeShapeType="1"/>
              </p:cNvSpPr>
              <p:nvPr/>
            </p:nvSpPr>
            <p:spPr bwMode="auto">
              <a:xfrm>
                <a:off x="1885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0" name="Line 1812"/>
              <p:cNvSpPr>
                <a:spLocks noChangeShapeType="1"/>
              </p:cNvSpPr>
              <p:nvPr/>
            </p:nvSpPr>
            <p:spPr bwMode="auto">
              <a:xfrm flipH="1">
                <a:off x="1871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1" name="Line 1813"/>
              <p:cNvSpPr>
                <a:spLocks noChangeShapeType="1"/>
              </p:cNvSpPr>
              <p:nvPr/>
            </p:nvSpPr>
            <p:spPr bwMode="auto">
              <a:xfrm flipV="1">
                <a:off x="1885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2" name="Rectangle 1814"/>
              <p:cNvSpPr>
                <a:spLocks noChangeArrowheads="1"/>
              </p:cNvSpPr>
              <p:nvPr/>
            </p:nvSpPr>
            <p:spPr bwMode="auto">
              <a:xfrm>
                <a:off x="1878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3" name="Line 1815"/>
              <p:cNvSpPr>
                <a:spLocks noChangeShapeType="1"/>
              </p:cNvSpPr>
              <p:nvPr/>
            </p:nvSpPr>
            <p:spPr bwMode="auto">
              <a:xfrm flipH="1" flipV="1">
                <a:off x="1885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4" name="Line 1816"/>
              <p:cNvSpPr>
                <a:spLocks noChangeShapeType="1"/>
              </p:cNvSpPr>
              <p:nvPr/>
            </p:nvSpPr>
            <p:spPr bwMode="auto">
              <a:xfrm>
                <a:off x="1899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6265" name="Group 1817"/>
            <p:cNvGrpSpPr>
              <a:grpSpLocks/>
            </p:cNvGrpSpPr>
            <p:nvPr/>
          </p:nvGrpSpPr>
          <p:grpSpPr bwMode="auto">
            <a:xfrm>
              <a:off x="1885" y="2625"/>
              <a:ext cx="421" cy="71"/>
              <a:chOff x="1885" y="2625"/>
              <a:chExt cx="421" cy="71"/>
            </a:xfrm>
          </p:grpSpPr>
          <p:sp>
            <p:nvSpPr>
              <p:cNvPr id="106266" name="Line 1818"/>
              <p:cNvSpPr>
                <a:spLocks noChangeShapeType="1"/>
              </p:cNvSpPr>
              <p:nvPr/>
            </p:nvSpPr>
            <p:spPr bwMode="auto">
              <a:xfrm flipH="1">
                <a:off x="1885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7" name="Line 1819"/>
              <p:cNvSpPr>
                <a:spLocks noChangeShapeType="1"/>
              </p:cNvSpPr>
              <p:nvPr/>
            </p:nvSpPr>
            <p:spPr bwMode="auto">
              <a:xfrm flipV="1">
                <a:off x="1899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8" name="Rectangle 1820"/>
              <p:cNvSpPr>
                <a:spLocks noChangeArrowheads="1"/>
              </p:cNvSpPr>
              <p:nvPr/>
            </p:nvSpPr>
            <p:spPr bwMode="auto">
              <a:xfrm>
                <a:off x="1885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69" name="Line 1821"/>
              <p:cNvSpPr>
                <a:spLocks noChangeShapeType="1"/>
              </p:cNvSpPr>
              <p:nvPr/>
            </p:nvSpPr>
            <p:spPr bwMode="auto">
              <a:xfrm flipH="1" flipV="1">
                <a:off x="1892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0" name="Line 1822"/>
              <p:cNvSpPr>
                <a:spLocks noChangeShapeType="1"/>
              </p:cNvSpPr>
              <p:nvPr/>
            </p:nvSpPr>
            <p:spPr bwMode="auto">
              <a:xfrm>
                <a:off x="1906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1" name="Line 1823"/>
              <p:cNvSpPr>
                <a:spLocks noChangeShapeType="1"/>
              </p:cNvSpPr>
              <p:nvPr/>
            </p:nvSpPr>
            <p:spPr bwMode="auto">
              <a:xfrm flipH="1">
                <a:off x="1892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2" name="Line 1824"/>
              <p:cNvSpPr>
                <a:spLocks noChangeShapeType="1"/>
              </p:cNvSpPr>
              <p:nvPr/>
            </p:nvSpPr>
            <p:spPr bwMode="auto">
              <a:xfrm flipV="1">
                <a:off x="190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3" name="Rectangle 1825"/>
              <p:cNvSpPr>
                <a:spLocks noChangeArrowheads="1"/>
              </p:cNvSpPr>
              <p:nvPr/>
            </p:nvSpPr>
            <p:spPr bwMode="auto">
              <a:xfrm>
                <a:off x="1899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4" name="Line 1826"/>
              <p:cNvSpPr>
                <a:spLocks noChangeShapeType="1"/>
              </p:cNvSpPr>
              <p:nvPr/>
            </p:nvSpPr>
            <p:spPr bwMode="auto">
              <a:xfrm flipH="1" flipV="1">
                <a:off x="190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5" name="Line 1827"/>
              <p:cNvSpPr>
                <a:spLocks noChangeShapeType="1"/>
              </p:cNvSpPr>
              <p:nvPr/>
            </p:nvSpPr>
            <p:spPr bwMode="auto">
              <a:xfrm>
                <a:off x="1920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6" name="Line 1828"/>
              <p:cNvSpPr>
                <a:spLocks noChangeShapeType="1"/>
              </p:cNvSpPr>
              <p:nvPr/>
            </p:nvSpPr>
            <p:spPr bwMode="auto">
              <a:xfrm flipH="1">
                <a:off x="1906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7" name="Line 1829"/>
              <p:cNvSpPr>
                <a:spLocks noChangeShapeType="1"/>
              </p:cNvSpPr>
              <p:nvPr/>
            </p:nvSpPr>
            <p:spPr bwMode="auto">
              <a:xfrm flipV="1">
                <a:off x="192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8" name="Rectangle 1830"/>
              <p:cNvSpPr>
                <a:spLocks noChangeArrowheads="1"/>
              </p:cNvSpPr>
              <p:nvPr/>
            </p:nvSpPr>
            <p:spPr bwMode="auto">
              <a:xfrm>
                <a:off x="1906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79" name="Line 1831"/>
              <p:cNvSpPr>
                <a:spLocks noChangeShapeType="1"/>
              </p:cNvSpPr>
              <p:nvPr/>
            </p:nvSpPr>
            <p:spPr bwMode="auto">
              <a:xfrm flipH="1" flipV="1">
                <a:off x="1913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0" name="Line 1832"/>
              <p:cNvSpPr>
                <a:spLocks noChangeShapeType="1"/>
              </p:cNvSpPr>
              <p:nvPr/>
            </p:nvSpPr>
            <p:spPr bwMode="auto">
              <a:xfrm>
                <a:off x="1927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1" name="Line 1833"/>
              <p:cNvSpPr>
                <a:spLocks noChangeShapeType="1"/>
              </p:cNvSpPr>
              <p:nvPr/>
            </p:nvSpPr>
            <p:spPr bwMode="auto">
              <a:xfrm flipH="1">
                <a:off x="1913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2" name="Line 1834"/>
              <p:cNvSpPr>
                <a:spLocks noChangeShapeType="1"/>
              </p:cNvSpPr>
              <p:nvPr/>
            </p:nvSpPr>
            <p:spPr bwMode="auto">
              <a:xfrm flipV="1">
                <a:off x="192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3" name="Rectangle 1835"/>
              <p:cNvSpPr>
                <a:spLocks noChangeArrowheads="1"/>
              </p:cNvSpPr>
              <p:nvPr/>
            </p:nvSpPr>
            <p:spPr bwMode="auto">
              <a:xfrm>
                <a:off x="1913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4" name="Line 1836"/>
              <p:cNvSpPr>
                <a:spLocks noChangeShapeType="1"/>
              </p:cNvSpPr>
              <p:nvPr/>
            </p:nvSpPr>
            <p:spPr bwMode="auto">
              <a:xfrm flipH="1" flipV="1">
                <a:off x="1920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5" name="Line 1837"/>
              <p:cNvSpPr>
                <a:spLocks noChangeShapeType="1"/>
              </p:cNvSpPr>
              <p:nvPr/>
            </p:nvSpPr>
            <p:spPr bwMode="auto">
              <a:xfrm>
                <a:off x="1934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6" name="Line 1838"/>
              <p:cNvSpPr>
                <a:spLocks noChangeShapeType="1"/>
              </p:cNvSpPr>
              <p:nvPr/>
            </p:nvSpPr>
            <p:spPr bwMode="auto">
              <a:xfrm flipH="1">
                <a:off x="1920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7" name="Line 1839"/>
              <p:cNvSpPr>
                <a:spLocks noChangeShapeType="1"/>
              </p:cNvSpPr>
              <p:nvPr/>
            </p:nvSpPr>
            <p:spPr bwMode="auto">
              <a:xfrm flipV="1">
                <a:off x="1934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8" name="Rectangle 1840"/>
              <p:cNvSpPr>
                <a:spLocks noChangeArrowheads="1"/>
              </p:cNvSpPr>
              <p:nvPr/>
            </p:nvSpPr>
            <p:spPr bwMode="auto">
              <a:xfrm>
                <a:off x="1927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89" name="Line 1841"/>
              <p:cNvSpPr>
                <a:spLocks noChangeShapeType="1"/>
              </p:cNvSpPr>
              <p:nvPr/>
            </p:nvSpPr>
            <p:spPr bwMode="auto">
              <a:xfrm flipH="1" flipV="1">
                <a:off x="1934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0" name="Line 1842"/>
              <p:cNvSpPr>
                <a:spLocks noChangeShapeType="1"/>
              </p:cNvSpPr>
              <p:nvPr/>
            </p:nvSpPr>
            <p:spPr bwMode="auto">
              <a:xfrm>
                <a:off x="1948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1" name="Line 1843"/>
              <p:cNvSpPr>
                <a:spLocks noChangeShapeType="1"/>
              </p:cNvSpPr>
              <p:nvPr/>
            </p:nvSpPr>
            <p:spPr bwMode="auto">
              <a:xfrm flipH="1">
                <a:off x="1934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2" name="Line 1844"/>
              <p:cNvSpPr>
                <a:spLocks noChangeShapeType="1"/>
              </p:cNvSpPr>
              <p:nvPr/>
            </p:nvSpPr>
            <p:spPr bwMode="auto">
              <a:xfrm flipV="1">
                <a:off x="1948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3" name="Rectangle 1845"/>
              <p:cNvSpPr>
                <a:spLocks noChangeArrowheads="1"/>
              </p:cNvSpPr>
              <p:nvPr/>
            </p:nvSpPr>
            <p:spPr bwMode="auto">
              <a:xfrm>
                <a:off x="1934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4" name="Line 1846"/>
              <p:cNvSpPr>
                <a:spLocks noChangeShapeType="1"/>
              </p:cNvSpPr>
              <p:nvPr/>
            </p:nvSpPr>
            <p:spPr bwMode="auto">
              <a:xfrm flipH="1" flipV="1">
                <a:off x="1941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5" name="Line 1847"/>
              <p:cNvSpPr>
                <a:spLocks noChangeShapeType="1"/>
              </p:cNvSpPr>
              <p:nvPr/>
            </p:nvSpPr>
            <p:spPr bwMode="auto">
              <a:xfrm>
                <a:off x="1955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6" name="Line 1848"/>
              <p:cNvSpPr>
                <a:spLocks noChangeShapeType="1"/>
              </p:cNvSpPr>
              <p:nvPr/>
            </p:nvSpPr>
            <p:spPr bwMode="auto">
              <a:xfrm flipH="1">
                <a:off x="1941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7" name="Line 1849"/>
              <p:cNvSpPr>
                <a:spLocks noChangeShapeType="1"/>
              </p:cNvSpPr>
              <p:nvPr/>
            </p:nvSpPr>
            <p:spPr bwMode="auto">
              <a:xfrm flipV="1">
                <a:off x="1955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8" name="Rectangle 1850"/>
              <p:cNvSpPr>
                <a:spLocks noChangeArrowheads="1"/>
              </p:cNvSpPr>
              <p:nvPr/>
            </p:nvSpPr>
            <p:spPr bwMode="auto">
              <a:xfrm>
                <a:off x="1941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299" name="Line 1851"/>
              <p:cNvSpPr>
                <a:spLocks noChangeShapeType="1"/>
              </p:cNvSpPr>
              <p:nvPr/>
            </p:nvSpPr>
            <p:spPr bwMode="auto">
              <a:xfrm flipH="1" flipV="1">
                <a:off x="1948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0" name="Line 1852"/>
              <p:cNvSpPr>
                <a:spLocks noChangeShapeType="1"/>
              </p:cNvSpPr>
              <p:nvPr/>
            </p:nvSpPr>
            <p:spPr bwMode="auto">
              <a:xfrm>
                <a:off x="1962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1" name="Line 1853"/>
              <p:cNvSpPr>
                <a:spLocks noChangeShapeType="1"/>
              </p:cNvSpPr>
              <p:nvPr/>
            </p:nvSpPr>
            <p:spPr bwMode="auto">
              <a:xfrm flipH="1">
                <a:off x="1948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2" name="Line 1854"/>
              <p:cNvSpPr>
                <a:spLocks noChangeShapeType="1"/>
              </p:cNvSpPr>
              <p:nvPr/>
            </p:nvSpPr>
            <p:spPr bwMode="auto">
              <a:xfrm flipV="1">
                <a:off x="1962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3" name="Rectangle 1855"/>
              <p:cNvSpPr>
                <a:spLocks noChangeArrowheads="1"/>
              </p:cNvSpPr>
              <p:nvPr/>
            </p:nvSpPr>
            <p:spPr bwMode="auto">
              <a:xfrm>
                <a:off x="1955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4" name="Line 1856"/>
              <p:cNvSpPr>
                <a:spLocks noChangeShapeType="1"/>
              </p:cNvSpPr>
              <p:nvPr/>
            </p:nvSpPr>
            <p:spPr bwMode="auto">
              <a:xfrm flipH="1" flipV="1">
                <a:off x="1962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5" name="Line 1857"/>
              <p:cNvSpPr>
                <a:spLocks noChangeShapeType="1"/>
              </p:cNvSpPr>
              <p:nvPr/>
            </p:nvSpPr>
            <p:spPr bwMode="auto">
              <a:xfrm>
                <a:off x="1976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6" name="Line 1858"/>
              <p:cNvSpPr>
                <a:spLocks noChangeShapeType="1"/>
              </p:cNvSpPr>
              <p:nvPr/>
            </p:nvSpPr>
            <p:spPr bwMode="auto">
              <a:xfrm flipH="1">
                <a:off x="1962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7" name="Line 1859"/>
              <p:cNvSpPr>
                <a:spLocks noChangeShapeType="1"/>
              </p:cNvSpPr>
              <p:nvPr/>
            </p:nvSpPr>
            <p:spPr bwMode="auto">
              <a:xfrm flipV="1">
                <a:off x="1976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8" name="Rectangle 1860"/>
              <p:cNvSpPr>
                <a:spLocks noChangeArrowheads="1"/>
              </p:cNvSpPr>
              <p:nvPr/>
            </p:nvSpPr>
            <p:spPr bwMode="auto">
              <a:xfrm>
                <a:off x="1962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09" name="Line 1861"/>
              <p:cNvSpPr>
                <a:spLocks noChangeShapeType="1"/>
              </p:cNvSpPr>
              <p:nvPr/>
            </p:nvSpPr>
            <p:spPr bwMode="auto">
              <a:xfrm flipH="1" flipV="1">
                <a:off x="1969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0" name="Line 1862"/>
              <p:cNvSpPr>
                <a:spLocks noChangeShapeType="1"/>
              </p:cNvSpPr>
              <p:nvPr/>
            </p:nvSpPr>
            <p:spPr bwMode="auto">
              <a:xfrm>
                <a:off x="1983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1" name="Line 1863"/>
              <p:cNvSpPr>
                <a:spLocks noChangeShapeType="1"/>
              </p:cNvSpPr>
              <p:nvPr/>
            </p:nvSpPr>
            <p:spPr bwMode="auto">
              <a:xfrm flipH="1">
                <a:off x="1969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2" name="Line 1864"/>
              <p:cNvSpPr>
                <a:spLocks noChangeShapeType="1"/>
              </p:cNvSpPr>
              <p:nvPr/>
            </p:nvSpPr>
            <p:spPr bwMode="auto">
              <a:xfrm flipV="1">
                <a:off x="1983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3" name="Rectangle 1865"/>
              <p:cNvSpPr>
                <a:spLocks noChangeArrowheads="1"/>
              </p:cNvSpPr>
              <p:nvPr/>
            </p:nvSpPr>
            <p:spPr bwMode="auto">
              <a:xfrm>
                <a:off x="1969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4" name="Line 1866"/>
              <p:cNvSpPr>
                <a:spLocks noChangeShapeType="1"/>
              </p:cNvSpPr>
              <p:nvPr/>
            </p:nvSpPr>
            <p:spPr bwMode="auto">
              <a:xfrm flipH="1" flipV="1">
                <a:off x="1976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5" name="Line 1867"/>
              <p:cNvSpPr>
                <a:spLocks noChangeShapeType="1"/>
              </p:cNvSpPr>
              <p:nvPr/>
            </p:nvSpPr>
            <p:spPr bwMode="auto">
              <a:xfrm>
                <a:off x="1990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6" name="Line 1868"/>
              <p:cNvSpPr>
                <a:spLocks noChangeShapeType="1"/>
              </p:cNvSpPr>
              <p:nvPr/>
            </p:nvSpPr>
            <p:spPr bwMode="auto">
              <a:xfrm flipH="1">
                <a:off x="1976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7" name="Line 1869"/>
              <p:cNvSpPr>
                <a:spLocks noChangeShapeType="1"/>
              </p:cNvSpPr>
              <p:nvPr/>
            </p:nvSpPr>
            <p:spPr bwMode="auto">
              <a:xfrm flipV="1">
                <a:off x="1990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8" name="Rectangle 1870"/>
              <p:cNvSpPr>
                <a:spLocks noChangeArrowheads="1"/>
              </p:cNvSpPr>
              <p:nvPr/>
            </p:nvSpPr>
            <p:spPr bwMode="auto">
              <a:xfrm>
                <a:off x="1983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19" name="Line 1871"/>
              <p:cNvSpPr>
                <a:spLocks noChangeShapeType="1"/>
              </p:cNvSpPr>
              <p:nvPr/>
            </p:nvSpPr>
            <p:spPr bwMode="auto">
              <a:xfrm flipH="1" flipV="1">
                <a:off x="1990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0" name="Line 1872"/>
              <p:cNvSpPr>
                <a:spLocks noChangeShapeType="1"/>
              </p:cNvSpPr>
              <p:nvPr/>
            </p:nvSpPr>
            <p:spPr bwMode="auto">
              <a:xfrm>
                <a:off x="2004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1" name="Line 1873"/>
              <p:cNvSpPr>
                <a:spLocks noChangeShapeType="1"/>
              </p:cNvSpPr>
              <p:nvPr/>
            </p:nvSpPr>
            <p:spPr bwMode="auto">
              <a:xfrm flipH="1">
                <a:off x="1990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2" name="Line 1874"/>
              <p:cNvSpPr>
                <a:spLocks noChangeShapeType="1"/>
              </p:cNvSpPr>
              <p:nvPr/>
            </p:nvSpPr>
            <p:spPr bwMode="auto">
              <a:xfrm flipV="1">
                <a:off x="2004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3" name="Rectangle 1875"/>
              <p:cNvSpPr>
                <a:spLocks noChangeArrowheads="1"/>
              </p:cNvSpPr>
              <p:nvPr/>
            </p:nvSpPr>
            <p:spPr bwMode="auto">
              <a:xfrm>
                <a:off x="1990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4" name="Line 1876"/>
              <p:cNvSpPr>
                <a:spLocks noChangeShapeType="1"/>
              </p:cNvSpPr>
              <p:nvPr/>
            </p:nvSpPr>
            <p:spPr bwMode="auto">
              <a:xfrm flipH="1" flipV="1">
                <a:off x="1997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5" name="Line 1877"/>
              <p:cNvSpPr>
                <a:spLocks noChangeShapeType="1"/>
              </p:cNvSpPr>
              <p:nvPr/>
            </p:nvSpPr>
            <p:spPr bwMode="auto">
              <a:xfrm>
                <a:off x="201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6" name="Line 1878"/>
              <p:cNvSpPr>
                <a:spLocks noChangeShapeType="1"/>
              </p:cNvSpPr>
              <p:nvPr/>
            </p:nvSpPr>
            <p:spPr bwMode="auto">
              <a:xfrm flipH="1">
                <a:off x="199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7" name="Line 1879"/>
              <p:cNvSpPr>
                <a:spLocks noChangeShapeType="1"/>
              </p:cNvSpPr>
              <p:nvPr/>
            </p:nvSpPr>
            <p:spPr bwMode="auto">
              <a:xfrm flipV="1">
                <a:off x="2011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8" name="Rectangle 1880"/>
              <p:cNvSpPr>
                <a:spLocks noChangeArrowheads="1"/>
              </p:cNvSpPr>
              <p:nvPr/>
            </p:nvSpPr>
            <p:spPr bwMode="auto">
              <a:xfrm>
                <a:off x="2004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29" name="Line 1881"/>
              <p:cNvSpPr>
                <a:spLocks noChangeShapeType="1"/>
              </p:cNvSpPr>
              <p:nvPr/>
            </p:nvSpPr>
            <p:spPr bwMode="auto">
              <a:xfrm flipH="1" flipV="1">
                <a:off x="2011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0" name="Line 1882"/>
              <p:cNvSpPr>
                <a:spLocks noChangeShapeType="1"/>
              </p:cNvSpPr>
              <p:nvPr/>
            </p:nvSpPr>
            <p:spPr bwMode="auto">
              <a:xfrm>
                <a:off x="2025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1" name="Line 1883"/>
              <p:cNvSpPr>
                <a:spLocks noChangeShapeType="1"/>
              </p:cNvSpPr>
              <p:nvPr/>
            </p:nvSpPr>
            <p:spPr bwMode="auto">
              <a:xfrm flipH="1">
                <a:off x="201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2" name="Line 1884"/>
              <p:cNvSpPr>
                <a:spLocks noChangeShapeType="1"/>
              </p:cNvSpPr>
              <p:nvPr/>
            </p:nvSpPr>
            <p:spPr bwMode="auto">
              <a:xfrm flipV="1">
                <a:off x="2025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3" name="Rectangle 1885"/>
              <p:cNvSpPr>
                <a:spLocks noChangeArrowheads="1"/>
              </p:cNvSpPr>
              <p:nvPr/>
            </p:nvSpPr>
            <p:spPr bwMode="auto">
              <a:xfrm>
                <a:off x="2011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4" name="Line 1886"/>
              <p:cNvSpPr>
                <a:spLocks noChangeShapeType="1"/>
              </p:cNvSpPr>
              <p:nvPr/>
            </p:nvSpPr>
            <p:spPr bwMode="auto">
              <a:xfrm flipH="1" flipV="1">
                <a:off x="2018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5" name="Line 1887"/>
              <p:cNvSpPr>
                <a:spLocks noChangeShapeType="1"/>
              </p:cNvSpPr>
              <p:nvPr/>
            </p:nvSpPr>
            <p:spPr bwMode="auto">
              <a:xfrm>
                <a:off x="2032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6" name="Line 1888"/>
              <p:cNvSpPr>
                <a:spLocks noChangeShapeType="1"/>
              </p:cNvSpPr>
              <p:nvPr/>
            </p:nvSpPr>
            <p:spPr bwMode="auto">
              <a:xfrm flipH="1">
                <a:off x="2018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7" name="Line 1889"/>
              <p:cNvSpPr>
                <a:spLocks noChangeShapeType="1"/>
              </p:cNvSpPr>
              <p:nvPr/>
            </p:nvSpPr>
            <p:spPr bwMode="auto">
              <a:xfrm flipV="1">
                <a:off x="2032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8" name="Rectangle 1890"/>
              <p:cNvSpPr>
                <a:spLocks noChangeArrowheads="1"/>
              </p:cNvSpPr>
              <p:nvPr/>
            </p:nvSpPr>
            <p:spPr bwMode="auto">
              <a:xfrm>
                <a:off x="2018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39" name="Line 1891"/>
              <p:cNvSpPr>
                <a:spLocks noChangeShapeType="1"/>
              </p:cNvSpPr>
              <p:nvPr/>
            </p:nvSpPr>
            <p:spPr bwMode="auto">
              <a:xfrm flipH="1" flipV="1">
                <a:off x="2025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0" name="Line 1892"/>
              <p:cNvSpPr>
                <a:spLocks noChangeShapeType="1"/>
              </p:cNvSpPr>
              <p:nvPr/>
            </p:nvSpPr>
            <p:spPr bwMode="auto">
              <a:xfrm>
                <a:off x="2039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1" name="Line 1893"/>
              <p:cNvSpPr>
                <a:spLocks noChangeShapeType="1"/>
              </p:cNvSpPr>
              <p:nvPr/>
            </p:nvSpPr>
            <p:spPr bwMode="auto">
              <a:xfrm flipH="1">
                <a:off x="2025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2" name="Line 1894"/>
              <p:cNvSpPr>
                <a:spLocks noChangeShapeType="1"/>
              </p:cNvSpPr>
              <p:nvPr/>
            </p:nvSpPr>
            <p:spPr bwMode="auto">
              <a:xfrm flipV="1">
                <a:off x="2039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3" name="Rectangle 1895"/>
              <p:cNvSpPr>
                <a:spLocks noChangeArrowheads="1"/>
              </p:cNvSpPr>
              <p:nvPr/>
            </p:nvSpPr>
            <p:spPr bwMode="auto">
              <a:xfrm>
                <a:off x="2032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4" name="Line 1896"/>
              <p:cNvSpPr>
                <a:spLocks noChangeShapeType="1"/>
              </p:cNvSpPr>
              <p:nvPr/>
            </p:nvSpPr>
            <p:spPr bwMode="auto">
              <a:xfrm flipH="1" flipV="1">
                <a:off x="2039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5" name="Line 1897"/>
              <p:cNvSpPr>
                <a:spLocks noChangeShapeType="1"/>
              </p:cNvSpPr>
              <p:nvPr/>
            </p:nvSpPr>
            <p:spPr bwMode="auto">
              <a:xfrm>
                <a:off x="2053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6" name="Line 1898"/>
              <p:cNvSpPr>
                <a:spLocks noChangeShapeType="1"/>
              </p:cNvSpPr>
              <p:nvPr/>
            </p:nvSpPr>
            <p:spPr bwMode="auto">
              <a:xfrm flipH="1">
                <a:off x="2039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7" name="Line 1899"/>
              <p:cNvSpPr>
                <a:spLocks noChangeShapeType="1"/>
              </p:cNvSpPr>
              <p:nvPr/>
            </p:nvSpPr>
            <p:spPr bwMode="auto">
              <a:xfrm flipV="1">
                <a:off x="2053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8" name="Rectangle 1900"/>
              <p:cNvSpPr>
                <a:spLocks noChangeArrowheads="1"/>
              </p:cNvSpPr>
              <p:nvPr/>
            </p:nvSpPr>
            <p:spPr bwMode="auto">
              <a:xfrm>
                <a:off x="2039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49" name="Line 1901"/>
              <p:cNvSpPr>
                <a:spLocks noChangeShapeType="1"/>
              </p:cNvSpPr>
              <p:nvPr/>
            </p:nvSpPr>
            <p:spPr bwMode="auto">
              <a:xfrm flipH="1" flipV="1">
                <a:off x="2046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0" name="Line 1902"/>
              <p:cNvSpPr>
                <a:spLocks noChangeShapeType="1"/>
              </p:cNvSpPr>
              <p:nvPr/>
            </p:nvSpPr>
            <p:spPr bwMode="auto">
              <a:xfrm>
                <a:off x="206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1" name="Line 1903"/>
              <p:cNvSpPr>
                <a:spLocks noChangeShapeType="1"/>
              </p:cNvSpPr>
              <p:nvPr/>
            </p:nvSpPr>
            <p:spPr bwMode="auto">
              <a:xfrm flipH="1">
                <a:off x="204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2" name="Line 1904"/>
              <p:cNvSpPr>
                <a:spLocks noChangeShapeType="1"/>
              </p:cNvSpPr>
              <p:nvPr/>
            </p:nvSpPr>
            <p:spPr bwMode="auto">
              <a:xfrm flipV="1">
                <a:off x="2060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3" name="Rectangle 1905"/>
              <p:cNvSpPr>
                <a:spLocks noChangeArrowheads="1"/>
              </p:cNvSpPr>
              <p:nvPr/>
            </p:nvSpPr>
            <p:spPr bwMode="auto">
              <a:xfrm>
                <a:off x="2046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4" name="Line 1906"/>
              <p:cNvSpPr>
                <a:spLocks noChangeShapeType="1"/>
              </p:cNvSpPr>
              <p:nvPr/>
            </p:nvSpPr>
            <p:spPr bwMode="auto">
              <a:xfrm flipH="1" flipV="1">
                <a:off x="2053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5" name="Line 1907"/>
              <p:cNvSpPr>
                <a:spLocks noChangeShapeType="1"/>
              </p:cNvSpPr>
              <p:nvPr/>
            </p:nvSpPr>
            <p:spPr bwMode="auto">
              <a:xfrm>
                <a:off x="206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6" name="Line 1908"/>
              <p:cNvSpPr>
                <a:spLocks noChangeShapeType="1"/>
              </p:cNvSpPr>
              <p:nvPr/>
            </p:nvSpPr>
            <p:spPr bwMode="auto">
              <a:xfrm flipH="1">
                <a:off x="2053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7" name="Line 1909"/>
              <p:cNvSpPr>
                <a:spLocks noChangeShapeType="1"/>
              </p:cNvSpPr>
              <p:nvPr/>
            </p:nvSpPr>
            <p:spPr bwMode="auto">
              <a:xfrm flipV="1">
                <a:off x="2067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8" name="Rectangle 1910"/>
              <p:cNvSpPr>
                <a:spLocks noChangeArrowheads="1"/>
              </p:cNvSpPr>
              <p:nvPr/>
            </p:nvSpPr>
            <p:spPr bwMode="auto">
              <a:xfrm>
                <a:off x="2060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59" name="Line 1911"/>
              <p:cNvSpPr>
                <a:spLocks noChangeShapeType="1"/>
              </p:cNvSpPr>
              <p:nvPr/>
            </p:nvSpPr>
            <p:spPr bwMode="auto">
              <a:xfrm flipH="1" flipV="1">
                <a:off x="2067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0" name="Line 1912"/>
              <p:cNvSpPr>
                <a:spLocks noChangeShapeType="1"/>
              </p:cNvSpPr>
              <p:nvPr/>
            </p:nvSpPr>
            <p:spPr bwMode="auto">
              <a:xfrm>
                <a:off x="208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1" name="Line 1913"/>
              <p:cNvSpPr>
                <a:spLocks noChangeShapeType="1"/>
              </p:cNvSpPr>
              <p:nvPr/>
            </p:nvSpPr>
            <p:spPr bwMode="auto">
              <a:xfrm flipH="1">
                <a:off x="206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2" name="Line 1914"/>
              <p:cNvSpPr>
                <a:spLocks noChangeShapeType="1"/>
              </p:cNvSpPr>
              <p:nvPr/>
            </p:nvSpPr>
            <p:spPr bwMode="auto">
              <a:xfrm flipV="1">
                <a:off x="2081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3" name="Rectangle 1915"/>
              <p:cNvSpPr>
                <a:spLocks noChangeArrowheads="1"/>
              </p:cNvSpPr>
              <p:nvPr/>
            </p:nvSpPr>
            <p:spPr bwMode="auto">
              <a:xfrm>
                <a:off x="2067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4" name="Line 1916"/>
              <p:cNvSpPr>
                <a:spLocks noChangeShapeType="1"/>
              </p:cNvSpPr>
              <p:nvPr/>
            </p:nvSpPr>
            <p:spPr bwMode="auto">
              <a:xfrm flipH="1" flipV="1">
                <a:off x="2074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5" name="Line 1917"/>
              <p:cNvSpPr>
                <a:spLocks noChangeShapeType="1"/>
              </p:cNvSpPr>
              <p:nvPr/>
            </p:nvSpPr>
            <p:spPr bwMode="auto">
              <a:xfrm>
                <a:off x="2088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6" name="Line 1918"/>
              <p:cNvSpPr>
                <a:spLocks noChangeShapeType="1"/>
              </p:cNvSpPr>
              <p:nvPr/>
            </p:nvSpPr>
            <p:spPr bwMode="auto">
              <a:xfrm flipH="1">
                <a:off x="2074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7" name="Line 1919"/>
              <p:cNvSpPr>
                <a:spLocks noChangeShapeType="1"/>
              </p:cNvSpPr>
              <p:nvPr/>
            </p:nvSpPr>
            <p:spPr bwMode="auto">
              <a:xfrm flipV="1">
                <a:off x="2088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8" name="Rectangle 1920"/>
              <p:cNvSpPr>
                <a:spLocks noChangeArrowheads="1"/>
              </p:cNvSpPr>
              <p:nvPr/>
            </p:nvSpPr>
            <p:spPr bwMode="auto">
              <a:xfrm>
                <a:off x="2074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69" name="Line 1921"/>
              <p:cNvSpPr>
                <a:spLocks noChangeShapeType="1"/>
              </p:cNvSpPr>
              <p:nvPr/>
            </p:nvSpPr>
            <p:spPr bwMode="auto">
              <a:xfrm flipH="1" flipV="1">
                <a:off x="2081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0" name="Line 1922"/>
              <p:cNvSpPr>
                <a:spLocks noChangeShapeType="1"/>
              </p:cNvSpPr>
              <p:nvPr/>
            </p:nvSpPr>
            <p:spPr bwMode="auto">
              <a:xfrm>
                <a:off x="2095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1" name="Line 1923"/>
              <p:cNvSpPr>
                <a:spLocks noChangeShapeType="1"/>
              </p:cNvSpPr>
              <p:nvPr/>
            </p:nvSpPr>
            <p:spPr bwMode="auto">
              <a:xfrm flipH="1">
                <a:off x="208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2" name="Line 1924"/>
              <p:cNvSpPr>
                <a:spLocks noChangeShapeType="1"/>
              </p:cNvSpPr>
              <p:nvPr/>
            </p:nvSpPr>
            <p:spPr bwMode="auto">
              <a:xfrm flipV="1">
                <a:off x="2095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3" name="Rectangle 1925"/>
              <p:cNvSpPr>
                <a:spLocks noChangeArrowheads="1"/>
              </p:cNvSpPr>
              <p:nvPr/>
            </p:nvSpPr>
            <p:spPr bwMode="auto">
              <a:xfrm>
                <a:off x="2088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4" name="Line 1926"/>
              <p:cNvSpPr>
                <a:spLocks noChangeShapeType="1"/>
              </p:cNvSpPr>
              <p:nvPr/>
            </p:nvSpPr>
            <p:spPr bwMode="auto">
              <a:xfrm flipH="1" flipV="1">
                <a:off x="2095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5" name="Line 1927"/>
              <p:cNvSpPr>
                <a:spLocks noChangeShapeType="1"/>
              </p:cNvSpPr>
              <p:nvPr/>
            </p:nvSpPr>
            <p:spPr bwMode="auto">
              <a:xfrm>
                <a:off x="2109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6" name="Line 1928"/>
              <p:cNvSpPr>
                <a:spLocks noChangeShapeType="1"/>
              </p:cNvSpPr>
              <p:nvPr/>
            </p:nvSpPr>
            <p:spPr bwMode="auto">
              <a:xfrm flipH="1">
                <a:off x="2095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7" name="Line 1929"/>
              <p:cNvSpPr>
                <a:spLocks noChangeShapeType="1"/>
              </p:cNvSpPr>
              <p:nvPr/>
            </p:nvSpPr>
            <p:spPr bwMode="auto">
              <a:xfrm flipV="1">
                <a:off x="2109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8" name="Rectangle 1930"/>
              <p:cNvSpPr>
                <a:spLocks noChangeArrowheads="1"/>
              </p:cNvSpPr>
              <p:nvPr/>
            </p:nvSpPr>
            <p:spPr bwMode="auto">
              <a:xfrm>
                <a:off x="2095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79" name="Line 1931"/>
              <p:cNvSpPr>
                <a:spLocks noChangeShapeType="1"/>
              </p:cNvSpPr>
              <p:nvPr/>
            </p:nvSpPr>
            <p:spPr bwMode="auto">
              <a:xfrm flipH="1" flipV="1">
                <a:off x="2102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0" name="Line 1932"/>
              <p:cNvSpPr>
                <a:spLocks noChangeShapeType="1"/>
              </p:cNvSpPr>
              <p:nvPr/>
            </p:nvSpPr>
            <p:spPr bwMode="auto">
              <a:xfrm>
                <a:off x="211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1" name="Line 1933"/>
              <p:cNvSpPr>
                <a:spLocks noChangeShapeType="1"/>
              </p:cNvSpPr>
              <p:nvPr/>
            </p:nvSpPr>
            <p:spPr bwMode="auto">
              <a:xfrm flipH="1">
                <a:off x="2102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2" name="Line 1934"/>
              <p:cNvSpPr>
                <a:spLocks noChangeShapeType="1"/>
              </p:cNvSpPr>
              <p:nvPr/>
            </p:nvSpPr>
            <p:spPr bwMode="auto">
              <a:xfrm flipV="1">
                <a:off x="2116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3" name="Rectangle 1935"/>
              <p:cNvSpPr>
                <a:spLocks noChangeArrowheads="1"/>
              </p:cNvSpPr>
              <p:nvPr/>
            </p:nvSpPr>
            <p:spPr bwMode="auto">
              <a:xfrm>
                <a:off x="2109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4" name="Line 1936"/>
              <p:cNvSpPr>
                <a:spLocks noChangeShapeType="1"/>
              </p:cNvSpPr>
              <p:nvPr/>
            </p:nvSpPr>
            <p:spPr bwMode="auto">
              <a:xfrm flipH="1" flipV="1">
                <a:off x="2116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5" name="Line 1937"/>
              <p:cNvSpPr>
                <a:spLocks noChangeShapeType="1"/>
              </p:cNvSpPr>
              <p:nvPr/>
            </p:nvSpPr>
            <p:spPr bwMode="auto">
              <a:xfrm>
                <a:off x="213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6" name="Line 1938"/>
              <p:cNvSpPr>
                <a:spLocks noChangeShapeType="1"/>
              </p:cNvSpPr>
              <p:nvPr/>
            </p:nvSpPr>
            <p:spPr bwMode="auto">
              <a:xfrm flipH="1">
                <a:off x="211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7" name="Line 1939"/>
              <p:cNvSpPr>
                <a:spLocks noChangeShapeType="1"/>
              </p:cNvSpPr>
              <p:nvPr/>
            </p:nvSpPr>
            <p:spPr bwMode="auto">
              <a:xfrm flipV="1">
                <a:off x="2130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8" name="Rectangle 1940"/>
              <p:cNvSpPr>
                <a:spLocks noChangeArrowheads="1"/>
              </p:cNvSpPr>
              <p:nvPr/>
            </p:nvSpPr>
            <p:spPr bwMode="auto">
              <a:xfrm>
                <a:off x="2116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89" name="Line 1941"/>
              <p:cNvSpPr>
                <a:spLocks noChangeShapeType="1"/>
              </p:cNvSpPr>
              <p:nvPr/>
            </p:nvSpPr>
            <p:spPr bwMode="auto">
              <a:xfrm flipH="1" flipV="1">
                <a:off x="2123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0" name="Line 1942"/>
              <p:cNvSpPr>
                <a:spLocks noChangeShapeType="1"/>
              </p:cNvSpPr>
              <p:nvPr/>
            </p:nvSpPr>
            <p:spPr bwMode="auto">
              <a:xfrm>
                <a:off x="213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1" name="Line 1943"/>
              <p:cNvSpPr>
                <a:spLocks noChangeShapeType="1"/>
              </p:cNvSpPr>
              <p:nvPr/>
            </p:nvSpPr>
            <p:spPr bwMode="auto">
              <a:xfrm flipH="1">
                <a:off x="2123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2" name="Line 1944"/>
              <p:cNvSpPr>
                <a:spLocks noChangeShapeType="1"/>
              </p:cNvSpPr>
              <p:nvPr/>
            </p:nvSpPr>
            <p:spPr bwMode="auto">
              <a:xfrm flipV="1">
                <a:off x="2137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3" name="Rectangle 1945"/>
              <p:cNvSpPr>
                <a:spLocks noChangeArrowheads="1"/>
              </p:cNvSpPr>
              <p:nvPr/>
            </p:nvSpPr>
            <p:spPr bwMode="auto">
              <a:xfrm>
                <a:off x="2123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4" name="Line 1946"/>
              <p:cNvSpPr>
                <a:spLocks noChangeShapeType="1"/>
              </p:cNvSpPr>
              <p:nvPr/>
            </p:nvSpPr>
            <p:spPr bwMode="auto">
              <a:xfrm flipH="1" flipV="1">
                <a:off x="2130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5" name="Line 1947"/>
              <p:cNvSpPr>
                <a:spLocks noChangeShapeType="1"/>
              </p:cNvSpPr>
              <p:nvPr/>
            </p:nvSpPr>
            <p:spPr bwMode="auto">
              <a:xfrm>
                <a:off x="2144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6" name="Line 1948"/>
              <p:cNvSpPr>
                <a:spLocks noChangeShapeType="1"/>
              </p:cNvSpPr>
              <p:nvPr/>
            </p:nvSpPr>
            <p:spPr bwMode="auto">
              <a:xfrm flipH="1">
                <a:off x="213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7" name="Line 1949"/>
              <p:cNvSpPr>
                <a:spLocks noChangeShapeType="1"/>
              </p:cNvSpPr>
              <p:nvPr/>
            </p:nvSpPr>
            <p:spPr bwMode="auto">
              <a:xfrm flipV="1">
                <a:off x="2144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8" name="Rectangle 1950"/>
              <p:cNvSpPr>
                <a:spLocks noChangeArrowheads="1"/>
              </p:cNvSpPr>
              <p:nvPr/>
            </p:nvSpPr>
            <p:spPr bwMode="auto">
              <a:xfrm>
                <a:off x="2137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399" name="Line 1951"/>
              <p:cNvSpPr>
                <a:spLocks noChangeShapeType="1"/>
              </p:cNvSpPr>
              <p:nvPr/>
            </p:nvSpPr>
            <p:spPr bwMode="auto">
              <a:xfrm flipH="1" flipV="1">
                <a:off x="2144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0" name="Line 1952"/>
              <p:cNvSpPr>
                <a:spLocks noChangeShapeType="1"/>
              </p:cNvSpPr>
              <p:nvPr/>
            </p:nvSpPr>
            <p:spPr bwMode="auto">
              <a:xfrm>
                <a:off x="2158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1" name="Line 1953"/>
              <p:cNvSpPr>
                <a:spLocks noChangeShapeType="1"/>
              </p:cNvSpPr>
              <p:nvPr/>
            </p:nvSpPr>
            <p:spPr bwMode="auto">
              <a:xfrm flipH="1">
                <a:off x="2144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2" name="Line 1954"/>
              <p:cNvSpPr>
                <a:spLocks noChangeShapeType="1"/>
              </p:cNvSpPr>
              <p:nvPr/>
            </p:nvSpPr>
            <p:spPr bwMode="auto">
              <a:xfrm flipV="1">
                <a:off x="2158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3" name="Rectangle 1955"/>
              <p:cNvSpPr>
                <a:spLocks noChangeArrowheads="1"/>
              </p:cNvSpPr>
              <p:nvPr/>
            </p:nvSpPr>
            <p:spPr bwMode="auto">
              <a:xfrm>
                <a:off x="2144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4" name="Line 1956"/>
              <p:cNvSpPr>
                <a:spLocks noChangeShapeType="1"/>
              </p:cNvSpPr>
              <p:nvPr/>
            </p:nvSpPr>
            <p:spPr bwMode="auto">
              <a:xfrm flipH="1" flipV="1">
                <a:off x="2151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5" name="Line 1957"/>
              <p:cNvSpPr>
                <a:spLocks noChangeShapeType="1"/>
              </p:cNvSpPr>
              <p:nvPr/>
            </p:nvSpPr>
            <p:spPr bwMode="auto">
              <a:xfrm>
                <a:off x="2165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6" name="Line 1958"/>
              <p:cNvSpPr>
                <a:spLocks noChangeShapeType="1"/>
              </p:cNvSpPr>
              <p:nvPr/>
            </p:nvSpPr>
            <p:spPr bwMode="auto">
              <a:xfrm flipH="1">
                <a:off x="215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7" name="Line 1959"/>
              <p:cNvSpPr>
                <a:spLocks noChangeShapeType="1"/>
              </p:cNvSpPr>
              <p:nvPr/>
            </p:nvSpPr>
            <p:spPr bwMode="auto">
              <a:xfrm flipV="1">
                <a:off x="2165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8" name="Rectangle 1960"/>
              <p:cNvSpPr>
                <a:spLocks noChangeArrowheads="1"/>
              </p:cNvSpPr>
              <p:nvPr/>
            </p:nvSpPr>
            <p:spPr bwMode="auto">
              <a:xfrm>
                <a:off x="2151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09" name="Line 1961"/>
              <p:cNvSpPr>
                <a:spLocks noChangeShapeType="1"/>
              </p:cNvSpPr>
              <p:nvPr/>
            </p:nvSpPr>
            <p:spPr bwMode="auto">
              <a:xfrm flipH="1" flipV="1">
                <a:off x="2158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0" name="Line 1962"/>
              <p:cNvSpPr>
                <a:spLocks noChangeShapeType="1"/>
              </p:cNvSpPr>
              <p:nvPr/>
            </p:nvSpPr>
            <p:spPr bwMode="auto">
              <a:xfrm>
                <a:off x="2172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1" name="Line 1963"/>
              <p:cNvSpPr>
                <a:spLocks noChangeShapeType="1"/>
              </p:cNvSpPr>
              <p:nvPr/>
            </p:nvSpPr>
            <p:spPr bwMode="auto">
              <a:xfrm flipH="1">
                <a:off x="2158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2" name="Line 1964"/>
              <p:cNvSpPr>
                <a:spLocks noChangeShapeType="1"/>
              </p:cNvSpPr>
              <p:nvPr/>
            </p:nvSpPr>
            <p:spPr bwMode="auto">
              <a:xfrm flipV="1">
                <a:off x="2172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3" name="Rectangle 1965"/>
              <p:cNvSpPr>
                <a:spLocks noChangeArrowheads="1"/>
              </p:cNvSpPr>
              <p:nvPr/>
            </p:nvSpPr>
            <p:spPr bwMode="auto">
              <a:xfrm>
                <a:off x="2165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4" name="Line 1966"/>
              <p:cNvSpPr>
                <a:spLocks noChangeShapeType="1"/>
              </p:cNvSpPr>
              <p:nvPr/>
            </p:nvSpPr>
            <p:spPr bwMode="auto">
              <a:xfrm flipH="1" flipV="1">
                <a:off x="2172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5" name="Line 1967"/>
              <p:cNvSpPr>
                <a:spLocks noChangeShapeType="1"/>
              </p:cNvSpPr>
              <p:nvPr/>
            </p:nvSpPr>
            <p:spPr bwMode="auto">
              <a:xfrm>
                <a:off x="218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6" name="Line 1968"/>
              <p:cNvSpPr>
                <a:spLocks noChangeShapeType="1"/>
              </p:cNvSpPr>
              <p:nvPr/>
            </p:nvSpPr>
            <p:spPr bwMode="auto">
              <a:xfrm flipH="1">
                <a:off x="2172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7" name="Line 1969"/>
              <p:cNvSpPr>
                <a:spLocks noChangeShapeType="1"/>
              </p:cNvSpPr>
              <p:nvPr/>
            </p:nvSpPr>
            <p:spPr bwMode="auto">
              <a:xfrm flipV="1">
                <a:off x="2186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8" name="Rectangle 1970"/>
              <p:cNvSpPr>
                <a:spLocks noChangeArrowheads="1"/>
              </p:cNvSpPr>
              <p:nvPr/>
            </p:nvSpPr>
            <p:spPr bwMode="auto">
              <a:xfrm>
                <a:off x="2172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19" name="Line 1971"/>
              <p:cNvSpPr>
                <a:spLocks noChangeShapeType="1"/>
              </p:cNvSpPr>
              <p:nvPr/>
            </p:nvSpPr>
            <p:spPr bwMode="auto">
              <a:xfrm flipH="1" flipV="1">
                <a:off x="2179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0" name="Line 1972"/>
              <p:cNvSpPr>
                <a:spLocks noChangeShapeType="1"/>
              </p:cNvSpPr>
              <p:nvPr/>
            </p:nvSpPr>
            <p:spPr bwMode="auto">
              <a:xfrm>
                <a:off x="2193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1" name="Line 1973"/>
              <p:cNvSpPr>
                <a:spLocks noChangeShapeType="1"/>
              </p:cNvSpPr>
              <p:nvPr/>
            </p:nvSpPr>
            <p:spPr bwMode="auto">
              <a:xfrm flipH="1">
                <a:off x="2179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2" name="Line 1974"/>
              <p:cNvSpPr>
                <a:spLocks noChangeShapeType="1"/>
              </p:cNvSpPr>
              <p:nvPr/>
            </p:nvSpPr>
            <p:spPr bwMode="auto">
              <a:xfrm flipV="1">
                <a:off x="2193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3" name="Rectangle 1975"/>
              <p:cNvSpPr>
                <a:spLocks noChangeArrowheads="1"/>
              </p:cNvSpPr>
              <p:nvPr/>
            </p:nvSpPr>
            <p:spPr bwMode="auto">
              <a:xfrm>
                <a:off x="2179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4" name="Line 1976"/>
              <p:cNvSpPr>
                <a:spLocks noChangeShapeType="1"/>
              </p:cNvSpPr>
              <p:nvPr/>
            </p:nvSpPr>
            <p:spPr bwMode="auto">
              <a:xfrm flipH="1" flipV="1">
                <a:off x="2186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5" name="Line 1977"/>
              <p:cNvSpPr>
                <a:spLocks noChangeShapeType="1"/>
              </p:cNvSpPr>
              <p:nvPr/>
            </p:nvSpPr>
            <p:spPr bwMode="auto">
              <a:xfrm>
                <a:off x="220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6" name="Line 1978"/>
              <p:cNvSpPr>
                <a:spLocks noChangeShapeType="1"/>
              </p:cNvSpPr>
              <p:nvPr/>
            </p:nvSpPr>
            <p:spPr bwMode="auto">
              <a:xfrm flipH="1">
                <a:off x="218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7" name="Line 1979"/>
              <p:cNvSpPr>
                <a:spLocks noChangeShapeType="1"/>
              </p:cNvSpPr>
              <p:nvPr/>
            </p:nvSpPr>
            <p:spPr bwMode="auto">
              <a:xfrm flipV="1">
                <a:off x="2200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8" name="Rectangle 1980"/>
              <p:cNvSpPr>
                <a:spLocks noChangeArrowheads="1"/>
              </p:cNvSpPr>
              <p:nvPr/>
            </p:nvSpPr>
            <p:spPr bwMode="auto">
              <a:xfrm>
                <a:off x="2193" y="2625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29" name="Line 1981"/>
              <p:cNvSpPr>
                <a:spLocks noChangeShapeType="1"/>
              </p:cNvSpPr>
              <p:nvPr/>
            </p:nvSpPr>
            <p:spPr bwMode="auto">
              <a:xfrm flipH="1" flipV="1">
                <a:off x="2200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0" name="Line 1982"/>
              <p:cNvSpPr>
                <a:spLocks noChangeShapeType="1"/>
              </p:cNvSpPr>
              <p:nvPr/>
            </p:nvSpPr>
            <p:spPr bwMode="auto">
              <a:xfrm>
                <a:off x="2214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1" name="Line 1983"/>
              <p:cNvSpPr>
                <a:spLocks noChangeShapeType="1"/>
              </p:cNvSpPr>
              <p:nvPr/>
            </p:nvSpPr>
            <p:spPr bwMode="auto">
              <a:xfrm flipH="1">
                <a:off x="220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2" name="Line 1984"/>
              <p:cNvSpPr>
                <a:spLocks noChangeShapeType="1"/>
              </p:cNvSpPr>
              <p:nvPr/>
            </p:nvSpPr>
            <p:spPr bwMode="auto">
              <a:xfrm flipV="1">
                <a:off x="2214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3" name="Rectangle 1985"/>
              <p:cNvSpPr>
                <a:spLocks noChangeArrowheads="1"/>
              </p:cNvSpPr>
              <p:nvPr/>
            </p:nvSpPr>
            <p:spPr bwMode="auto">
              <a:xfrm>
                <a:off x="2200" y="2625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4" name="Line 1986"/>
              <p:cNvSpPr>
                <a:spLocks noChangeShapeType="1"/>
              </p:cNvSpPr>
              <p:nvPr/>
            </p:nvSpPr>
            <p:spPr bwMode="auto">
              <a:xfrm flipH="1" flipV="1">
                <a:off x="2207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5" name="Line 1987"/>
              <p:cNvSpPr>
                <a:spLocks noChangeShapeType="1"/>
              </p:cNvSpPr>
              <p:nvPr/>
            </p:nvSpPr>
            <p:spPr bwMode="auto">
              <a:xfrm>
                <a:off x="2221" y="2649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6" name="Line 1988"/>
              <p:cNvSpPr>
                <a:spLocks noChangeShapeType="1"/>
              </p:cNvSpPr>
              <p:nvPr/>
            </p:nvSpPr>
            <p:spPr bwMode="auto">
              <a:xfrm flipH="1">
                <a:off x="220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7" name="Line 1989"/>
              <p:cNvSpPr>
                <a:spLocks noChangeShapeType="1"/>
              </p:cNvSpPr>
              <p:nvPr/>
            </p:nvSpPr>
            <p:spPr bwMode="auto">
              <a:xfrm flipV="1">
                <a:off x="2221" y="2633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8" name="Rectangle 1990"/>
              <p:cNvSpPr>
                <a:spLocks noChangeArrowheads="1"/>
              </p:cNvSpPr>
              <p:nvPr/>
            </p:nvSpPr>
            <p:spPr bwMode="auto">
              <a:xfrm>
                <a:off x="2214" y="2625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39" name="Line 1991"/>
              <p:cNvSpPr>
                <a:spLocks noChangeShapeType="1"/>
              </p:cNvSpPr>
              <p:nvPr/>
            </p:nvSpPr>
            <p:spPr bwMode="auto">
              <a:xfrm flipH="1" flipV="1">
                <a:off x="2221" y="2633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0" name="Line 1992"/>
              <p:cNvSpPr>
                <a:spLocks noChangeShapeType="1"/>
              </p:cNvSpPr>
              <p:nvPr/>
            </p:nvSpPr>
            <p:spPr bwMode="auto">
              <a:xfrm>
                <a:off x="223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1" name="Line 1993"/>
              <p:cNvSpPr>
                <a:spLocks noChangeShapeType="1"/>
              </p:cNvSpPr>
              <p:nvPr/>
            </p:nvSpPr>
            <p:spPr bwMode="auto">
              <a:xfrm flipH="1">
                <a:off x="2221" y="2649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2" name="Line 1994"/>
              <p:cNvSpPr>
                <a:spLocks noChangeShapeType="1"/>
              </p:cNvSpPr>
              <p:nvPr/>
            </p:nvSpPr>
            <p:spPr bwMode="auto">
              <a:xfrm flipV="1">
                <a:off x="2236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3" name="Rectangle 1995"/>
              <p:cNvSpPr>
                <a:spLocks noChangeArrowheads="1"/>
              </p:cNvSpPr>
              <p:nvPr/>
            </p:nvSpPr>
            <p:spPr bwMode="auto">
              <a:xfrm>
                <a:off x="2221" y="2625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4" name="Line 1996"/>
              <p:cNvSpPr>
                <a:spLocks noChangeShapeType="1"/>
              </p:cNvSpPr>
              <p:nvPr/>
            </p:nvSpPr>
            <p:spPr bwMode="auto">
              <a:xfrm flipH="1" flipV="1">
                <a:off x="2228" y="2633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5" name="Line 1997"/>
              <p:cNvSpPr>
                <a:spLocks noChangeShapeType="1"/>
              </p:cNvSpPr>
              <p:nvPr/>
            </p:nvSpPr>
            <p:spPr bwMode="auto">
              <a:xfrm>
                <a:off x="2243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6" name="Line 1998"/>
              <p:cNvSpPr>
                <a:spLocks noChangeShapeType="1"/>
              </p:cNvSpPr>
              <p:nvPr/>
            </p:nvSpPr>
            <p:spPr bwMode="auto">
              <a:xfrm flipH="1">
                <a:off x="2228" y="2649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7" name="Line 1999"/>
              <p:cNvSpPr>
                <a:spLocks noChangeShapeType="1"/>
              </p:cNvSpPr>
              <p:nvPr/>
            </p:nvSpPr>
            <p:spPr bwMode="auto">
              <a:xfrm flipV="1">
                <a:off x="2243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8" name="Rectangle 2000"/>
              <p:cNvSpPr>
                <a:spLocks noChangeArrowheads="1"/>
              </p:cNvSpPr>
              <p:nvPr/>
            </p:nvSpPr>
            <p:spPr bwMode="auto">
              <a:xfrm>
                <a:off x="2228" y="2625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49" name="Line 2001"/>
              <p:cNvSpPr>
                <a:spLocks noChangeShapeType="1"/>
              </p:cNvSpPr>
              <p:nvPr/>
            </p:nvSpPr>
            <p:spPr bwMode="auto">
              <a:xfrm flipH="1" flipV="1">
                <a:off x="2236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0" name="Line 2002"/>
              <p:cNvSpPr>
                <a:spLocks noChangeShapeType="1"/>
              </p:cNvSpPr>
              <p:nvPr/>
            </p:nvSpPr>
            <p:spPr bwMode="auto">
              <a:xfrm>
                <a:off x="225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1" name="Line 2003"/>
              <p:cNvSpPr>
                <a:spLocks noChangeShapeType="1"/>
              </p:cNvSpPr>
              <p:nvPr/>
            </p:nvSpPr>
            <p:spPr bwMode="auto">
              <a:xfrm flipH="1">
                <a:off x="223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2" name="Line 2004"/>
              <p:cNvSpPr>
                <a:spLocks noChangeShapeType="1"/>
              </p:cNvSpPr>
              <p:nvPr/>
            </p:nvSpPr>
            <p:spPr bwMode="auto">
              <a:xfrm flipV="1">
                <a:off x="2250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3" name="Rectangle 2005"/>
              <p:cNvSpPr>
                <a:spLocks noChangeArrowheads="1"/>
              </p:cNvSpPr>
              <p:nvPr/>
            </p:nvSpPr>
            <p:spPr bwMode="auto">
              <a:xfrm>
                <a:off x="2243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4" name="Line 2006"/>
              <p:cNvSpPr>
                <a:spLocks noChangeShapeType="1"/>
              </p:cNvSpPr>
              <p:nvPr/>
            </p:nvSpPr>
            <p:spPr bwMode="auto">
              <a:xfrm flipH="1" flipV="1">
                <a:off x="2250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5" name="Line 2007"/>
              <p:cNvSpPr>
                <a:spLocks noChangeShapeType="1"/>
              </p:cNvSpPr>
              <p:nvPr/>
            </p:nvSpPr>
            <p:spPr bwMode="auto">
              <a:xfrm>
                <a:off x="2264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6" name="Line 2008"/>
              <p:cNvSpPr>
                <a:spLocks noChangeShapeType="1"/>
              </p:cNvSpPr>
              <p:nvPr/>
            </p:nvSpPr>
            <p:spPr bwMode="auto">
              <a:xfrm flipH="1">
                <a:off x="2250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7" name="Line 2009"/>
              <p:cNvSpPr>
                <a:spLocks noChangeShapeType="1"/>
              </p:cNvSpPr>
              <p:nvPr/>
            </p:nvSpPr>
            <p:spPr bwMode="auto">
              <a:xfrm flipV="1">
                <a:off x="2264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8" name="Rectangle 2010"/>
              <p:cNvSpPr>
                <a:spLocks noChangeArrowheads="1"/>
              </p:cNvSpPr>
              <p:nvPr/>
            </p:nvSpPr>
            <p:spPr bwMode="auto">
              <a:xfrm>
                <a:off x="2250" y="26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59" name="Line 2011"/>
              <p:cNvSpPr>
                <a:spLocks noChangeShapeType="1"/>
              </p:cNvSpPr>
              <p:nvPr/>
            </p:nvSpPr>
            <p:spPr bwMode="auto">
              <a:xfrm flipH="1" flipV="1">
                <a:off x="2257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0" name="Line 2012"/>
              <p:cNvSpPr>
                <a:spLocks noChangeShapeType="1"/>
              </p:cNvSpPr>
              <p:nvPr/>
            </p:nvSpPr>
            <p:spPr bwMode="auto">
              <a:xfrm>
                <a:off x="227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1" name="Line 2013"/>
              <p:cNvSpPr>
                <a:spLocks noChangeShapeType="1"/>
              </p:cNvSpPr>
              <p:nvPr/>
            </p:nvSpPr>
            <p:spPr bwMode="auto">
              <a:xfrm flipH="1">
                <a:off x="225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2" name="Line 2014"/>
              <p:cNvSpPr>
                <a:spLocks noChangeShapeType="1"/>
              </p:cNvSpPr>
              <p:nvPr/>
            </p:nvSpPr>
            <p:spPr bwMode="auto">
              <a:xfrm flipV="1">
                <a:off x="2271" y="263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3" name="Rectangle 2015"/>
              <p:cNvSpPr>
                <a:spLocks noChangeArrowheads="1"/>
              </p:cNvSpPr>
              <p:nvPr/>
            </p:nvSpPr>
            <p:spPr bwMode="auto">
              <a:xfrm>
                <a:off x="2257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4" name="Line 2016"/>
              <p:cNvSpPr>
                <a:spLocks noChangeShapeType="1"/>
              </p:cNvSpPr>
              <p:nvPr/>
            </p:nvSpPr>
            <p:spPr bwMode="auto">
              <a:xfrm flipH="1" flipV="1">
                <a:off x="2264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5" name="Line 2017"/>
              <p:cNvSpPr>
                <a:spLocks noChangeShapeType="1"/>
              </p:cNvSpPr>
              <p:nvPr/>
            </p:nvSpPr>
            <p:spPr bwMode="auto">
              <a:xfrm>
                <a:off x="2278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6466" name="Group 2018"/>
            <p:cNvGrpSpPr>
              <a:grpSpLocks/>
            </p:cNvGrpSpPr>
            <p:nvPr/>
          </p:nvGrpSpPr>
          <p:grpSpPr bwMode="auto">
            <a:xfrm>
              <a:off x="2264" y="2633"/>
              <a:ext cx="427" cy="134"/>
              <a:chOff x="2264" y="2633"/>
              <a:chExt cx="427" cy="134"/>
            </a:xfrm>
          </p:grpSpPr>
          <p:sp>
            <p:nvSpPr>
              <p:cNvPr id="106467" name="Line 2019"/>
              <p:cNvSpPr>
                <a:spLocks noChangeShapeType="1"/>
              </p:cNvSpPr>
              <p:nvPr/>
            </p:nvSpPr>
            <p:spPr bwMode="auto">
              <a:xfrm flipH="1">
                <a:off x="2264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8" name="Line 2020"/>
              <p:cNvSpPr>
                <a:spLocks noChangeShapeType="1"/>
              </p:cNvSpPr>
              <p:nvPr/>
            </p:nvSpPr>
            <p:spPr bwMode="auto">
              <a:xfrm flipV="1">
                <a:off x="2278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69" name="Rectangle 2021"/>
              <p:cNvSpPr>
                <a:spLocks noChangeArrowheads="1"/>
              </p:cNvSpPr>
              <p:nvPr/>
            </p:nvSpPr>
            <p:spPr bwMode="auto">
              <a:xfrm>
                <a:off x="2271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0" name="Line 2022"/>
              <p:cNvSpPr>
                <a:spLocks noChangeShapeType="1"/>
              </p:cNvSpPr>
              <p:nvPr/>
            </p:nvSpPr>
            <p:spPr bwMode="auto">
              <a:xfrm flipH="1" flipV="1">
                <a:off x="2278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1" name="Line 2023"/>
              <p:cNvSpPr>
                <a:spLocks noChangeShapeType="1"/>
              </p:cNvSpPr>
              <p:nvPr/>
            </p:nvSpPr>
            <p:spPr bwMode="auto">
              <a:xfrm>
                <a:off x="2292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2" name="Line 2024"/>
              <p:cNvSpPr>
                <a:spLocks noChangeShapeType="1"/>
              </p:cNvSpPr>
              <p:nvPr/>
            </p:nvSpPr>
            <p:spPr bwMode="auto">
              <a:xfrm flipH="1">
                <a:off x="2278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3" name="Line 2025"/>
              <p:cNvSpPr>
                <a:spLocks noChangeShapeType="1"/>
              </p:cNvSpPr>
              <p:nvPr/>
            </p:nvSpPr>
            <p:spPr bwMode="auto">
              <a:xfrm flipV="1">
                <a:off x="2292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4" name="Rectangle 2026"/>
              <p:cNvSpPr>
                <a:spLocks noChangeArrowheads="1"/>
              </p:cNvSpPr>
              <p:nvPr/>
            </p:nvSpPr>
            <p:spPr bwMode="auto">
              <a:xfrm>
                <a:off x="2278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5" name="Line 2027"/>
              <p:cNvSpPr>
                <a:spLocks noChangeShapeType="1"/>
              </p:cNvSpPr>
              <p:nvPr/>
            </p:nvSpPr>
            <p:spPr bwMode="auto">
              <a:xfrm flipH="1" flipV="1">
                <a:off x="2285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6" name="Line 2028"/>
              <p:cNvSpPr>
                <a:spLocks noChangeShapeType="1"/>
              </p:cNvSpPr>
              <p:nvPr/>
            </p:nvSpPr>
            <p:spPr bwMode="auto">
              <a:xfrm>
                <a:off x="2299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7" name="Line 2029"/>
              <p:cNvSpPr>
                <a:spLocks noChangeShapeType="1"/>
              </p:cNvSpPr>
              <p:nvPr/>
            </p:nvSpPr>
            <p:spPr bwMode="auto">
              <a:xfrm flipH="1">
                <a:off x="2285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8" name="Line 2030"/>
              <p:cNvSpPr>
                <a:spLocks noChangeShapeType="1"/>
              </p:cNvSpPr>
              <p:nvPr/>
            </p:nvSpPr>
            <p:spPr bwMode="auto">
              <a:xfrm flipV="1">
                <a:off x="2299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79" name="Rectangle 2031"/>
              <p:cNvSpPr>
                <a:spLocks noChangeArrowheads="1"/>
              </p:cNvSpPr>
              <p:nvPr/>
            </p:nvSpPr>
            <p:spPr bwMode="auto">
              <a:xfrm>
                <a:off x="2292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0" name="Line 2032"/>
              <p:cNvSpPr>
                <a:spLocks noChangeShapeType="1"/>
              </p:cNvSpPr>
              <p:nvPr/>
            </p:nvSpPr>
            <p:spPr bwMode="auto">
              <a:xfrm flipH="1" flipV="1">
                <a:off x="2299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1" name="Line 2033"/>
              <p:cNvSpPr>
                <a:spLocks noChangeShapeType="1"/>
              </p:cNvSpPr>
              <p:nvPr/>
            </p:nvSpPr>
            <p:spPr bwMode="auto">
              <a:xfrm>
                <a:off x="2313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2" name="Line 2034"/>
              <p:cNvSpPr>
                <a:spLocks noChangeShapeType="1"/>
              </p:cNvSpPr>
              <p:nvPr/>
            </p:nvSpPr>
            <p:spPr bwMode="auto">
              <a:xfrm flipH="1">
                <a:off x="2299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3" name="Line 2035"/>
              <p:cNvSpPr>
                <a:spLocks noChangeShapeType="1"/>
              </p:cNvSpPr>
              <p:nvPr/>
            </p:nvSpPr>
            <p:spPr bwMode="auto">
              <a:xfrm flipV="1">
                <a:off x="2313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4" name="Rectangle 2036"/>
              <p:cNvSpPr>
                <a:spLocks noChangeArrowheads="1"/>
              </p:cNvSpPr>
              <p:nvPr/>
            </p:nvSpPr>
            <p:spPr bwMode="auto">
              <a:xfrm>
                <a:off x="2299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5" name="Line 2037"/>
              <p:cNvSpPr>
                <a:spLocks noChangeShapeType="1"/>
              </p:cNvSpPr>
              <p:nvPr/>
            </p:nvSpPr>
            <p:spPr bwMode="auto">
              <a:xfrm flipH="1" flipV="1">
                <a:off x="2306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6" name="Line 2038"/>
              <p:cNvSpPr>
                <a:spLocks noChangeShapeType="1"/>
              </p:cNvSpPr>
              <p:nvPr/>
            </p:nvSpPr>
            <p:spPr bwMode="auto">
              <a:xfrm>
                <a:off x="2320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7" name="Line 2039"/>
              <p:cNvSpPr>
                <a:spLocks noChangeShapeType="1"/>
              </p:cNvSpPr>
              <p:nvPr/>
            </p:nvSpPr>
            <p:spPr bwMode="auto">
              <a:xfrm flipH="1">
                <a:off x="2306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8" name="Line 2040"/>
              <p:cNvSpPr>
                <a:spLocks noChangeShapeType="1"/>
              </p:cNvSpPr>
              <p:nvPr/>
            </p:nvSpPr>
            <p:spPr bwMode="auto">
              <a:xfrm flipV="1">
                <a:off x="2320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89" name="Rectangle 2041"/>
              <p:cNvSpPr>
                <a:spLocks noChangeArrowheads="1"/>
              </p:cNvSpPr>
              <p:nvPr/>
            </p:nvSpPr>
            <p:spPr bwMode="auto">
              <a:xfrm>
                <a:off x="2306" y="263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0" name="Line 2042"/>
              <p:cNvSpPr>
                <a:spLocks noChangeShapeType="1"/>
              </p:cNvSpPr>
              <p:nvPr/>
            </p:nvSpPr>
            <p:spPr bwMode="auto">
              <a:xfrm flipH="1" flipV="1">
                <a:off x="2313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1" name="Line 2043"/>
              <p:cNvSpPr>
                <a:spLocks noChangeShapeType="1"/>
              </p:cNvSpPr>
              <p:nvPr/>
            </p:nvSpPr>
            <p:spPr bwMode="auto">
              <a:xfrm>
                <a:off x="2327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2" name="Line 2044"/>
              <p:cNvSpPr>
                <a:spLocks noChangeShapeType="1"/>
              </p:cNvSpPr>
              <p:nvPr/>
            </p:nvSpPr>
            <p:spPr bwMode="auto">
              <a:xfrm flipH="1">
                <a:off x="2313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3" name="Line 2045"/>
              <p:cNvSpPr>
                <a:spLocks noChangeShapeType="1"/>
              </p:cNvSpPr>
              <p:nvPr/>
            </p:nvSpPr>
            <p:spPr bwMode="auto">
              <a:xfrm flipV="1">
                <a:off x="2327" y="264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4" name="Rectangle 2046"/>
              <p:cNvSpPr>
                <a:spLocks noChangeArrowheads="1"/>
              </p:cNvSpPr>
              <p:nvPr/>
            </p:nvSpPr>
            <p:spPr bwMode="auto">
              <a:xfrm>
                <a:off x="2320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5" name="Line 2047"/>
              <p:cNvSpPr>
                <a:spLocks noChangeShapeType="1"/>
              </p:cNvSpPr>
              <p:nvPr/>
            </p:nvSpPr>
            <p:spPr bwMode="auto">
              <a:xfrm flipH="1" flipV="1">
                <a:off x="232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6" name="Line 2048"/>
              <p:cNvSpPr>
                <a:spLocks noChangeShapeType="1"/>
              </p:cNvSpPr>
              <p:nvPr/>
            </p:nvSpPr>
            <p:spPr bwMode="auto">
              <a:xfrm>
                <a:off x="2341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7" name="Line 2049"/>
              <p:cNvSpPr>
                <a:spLocks noChangeShapeType="1"/>
              </p:cNvSpPr>
              <p:nvPr/>
            </p:nvSpPr>
            <p:spPr bwMode="auto">
              <a:xfrm flipH="1">
                <a:off x="2327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8" name="Line 2050"/>
              <p:cNvSpPr>
                <a:spLocks noChangeShapeType="1"/>
              </p:cNvSpPr>
              <p:nvPr/>
            </p:nvSpPr>
            <p:spPr bwMode="auto">
              <a:xfrm flipV="1">
                <a:off x="234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499" name="Rectangle 2051"/>
              <p:cNvSpPr>
                <a:spLocks noChangeArrowheads="1"/>
              </p:cNvSpPr>
              <p:nvPr/>
            </p:nvSpPr>
            <p:spPr bwMode="auto">
              <a:xfrm>
                <a:off x="2327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0" name="Line 2052"/>
              <p:cNvSpPr>
                <a:spLocks noChangeShapeType="1"/>
              </p:cNvSpPr>
              <p:nvPr/>
            </p:nvSpPr>
            <p:spPr bwMode="auto">
              <a:xfrm flipH="1" flipV="1">
                <a:off x="2334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1" name="Line 2053"/>
              <p:cNvSpPr>
                <a:spLocks noChangeShapeType="1"/>
              </p:cNvSpPr>
              <p:nvPr/>
            </p:nvSpPr>
            <p:spPr bwMode="auto">
              <a:xfrm>
                <a:off x="2348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2" name="Line 2054"/>
              <p:cNvSpPr>
                <a:spLocks noChangeShapeType="1"/>
              </p:cNvSpPr>
              <p:nvPr/>
            </p:nvSpPr>
            <p:spPr bwMode="auto">
              <a:xfrm flipH="1">
                <a:off x="2334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3" name="Line 2055"/>
              <p:cNvSpPr>
                <a:spLocks noChangeShapeType="1"/>
              </p:cNvSpPr>
              <p:nvPr/>
            </p:nvSpPr>
            <p:spPr bwMode="auto">
              <a:xfrm flipV="1">
                <a:off x="2348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4" name="Rectangle 2056"/>
              <p:cNvSpPr>
                <a:spLocks noChangeArrowheads="1"/>
              </p:cNvSpPr>
              <p:nvPr/>
            </p:nvSpPr>
            <p:spPr bwMode="auto">
              <a:xfrm>
                <a:off x="2334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5" name="Line 2057"/>
              <p:cNvSpPr>
                <a:spLocks noChangeShapeType="1"/>
              </p:cNvSpPr>
              <p:nvPr/>
            </p:nvSpPr>
            <p:spPr bwMode="auto">
              <a:xfrm flipH="1" flipV="1">
                <a:off x="2341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6" name="Line 2058"/>
              <p:cNvSpPr>
                <a:spLocks noChangeShapeType="1"/>
              </p:cNvSpPr>
              <p:nvPr/>
            </p:nvSpPr>
            <p:spPr bwMode="auto">
              <a:xfrm>
                <a:off x="2355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7" name="Line 2059"/>
              <p:cNvSpPr>
                <a:spLocks noChangeShapeType="1"/>
              </p:cNvSpPr>
              <p:nvPr/>
            </p:nvSpPr>
            <p:spPr bwMode="auto">
              <a:xfrm flipH="1">
                <a:off x="2341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8" name="Line 2060"/>
              <p:cNvSpPr>
                <a:spLocks noChangeShapeType="1"/>
              </p:cNvSpPr>
              <p:nvPr/>
            </p:nvSpPr>
            <p:spPr bwMode="auto">
              <a:xfrm flipV="1">
                <a:off x="2355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09" name="Rectangle 2061"/>
              <p:cNvSpPr>
                <a:spLocks noChangeArrowheads="1"/>
              </p:cNvSpPr>
              <p:nvPr/>
            </p:nvSpPr>
            <p:spPr bwMode="auto">
              <a:xfrm>
                <a:off x="2348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0" name="Line 2062"/>
              <p:cNvSpPr>
                <a:spLocks noChangeShapeType="1"/>
              </p:cNvSpPr>
              <p:nvPr/>
            </p:nvSpPr>
            <p:spPr bwMode="auto">
              <a:xfrm flipH="1" flipV="1">
                <a:off x="2355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1" name="Line 2063"/>
              <p:cNvSpPr>
                <a:spLocks noChangeShapeType="1"/>
              </p:cNvSpPr>
              <p:nvPr/>
            </p:nvSpPr>
            <p:spPr bwMode="auto">
              <a:xfrm>
                <a:off x="2369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2" name="Line 2064"/>
              <p:cNvSpPr>
                <a:spLocks noChangeShapeType="1"/>
              </p:cNvSpPr>
              <p:nvPr/>
            </p:nvSpPr>
            <p:spPr bwMode="auto">
              <a:xfrm flipH="1">
                <a:off x="2355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3" name="Line 2065"/>
              <p:cNvSpPr>
                <a:spLocks noChangeShapeType="1"/>
              </p:cNvSpPr>
              <p:nvPr/>
            </p:nvSpPr>
            <p:spPr bwMode="auto">
              <a:xfrm flipV="1">
                <a:off x="2369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4" name="Rectangle 2066"/>
              <p:cNvSpPr>
                <a:spLocks noChangeArrowheads="1"/>
              </p:cNvSpPr>
              <p:nvPr/>
            </p:nvSpPr>
            <p:spPr bwMode="auto">
              <a:xfrm>
                <a:off x="2355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5" name="Line 2067"/>
              <p:cNvSpPr>
                <a:spLocks noChangeShapeType="1"/>
              </p:cNvSpPr>
              <p:nvPr/>
            </p:nvSpPr>
            <p:spPr bwMode="auto">
              <a:xfrm flipH="1" flipV="1">
                <a:off x="2362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6" name="Line 2068"/>
              <p:cNvSpPr>
                <a:spLocks noChangeShapeType="1"/>
              </p:cNvSpPr>
              <p:nvPr/>
            </p:nvSpPr>
            <p:spPr bwMode="auto">
              <a:xfrm>
                <a:off x="2376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7" name="Line 2069"/>
              <p:cNvSpPr>
                <a:spLocks noChangeShapeType="1"/>
              </p:cNvSpPr>
              <p:nvPr/>
            </p:nvSpPr>
            <p:spPr bwMode="auto">
              <a:xfrm flipH="1">
                <a:off x="2362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8" name="Line 2070"/>
              <p:cNvSpPr>
                <a:spLocks noChangeShapeType="1"/>
              </p:cNvSpPr>
              <p:nvPr/>
            </p:nvSpPr>
            <p:spPr bwMode="auto">
              <a:xfrm flipV="1">
                <a:off x="2376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19" name="Rectangle 2071"/>
              <p:cNvSpPr>
                <a:spLocks noChangeArrowheads="1"/>
              </p:cNvSpPr>
              <p:nvPr/>
            </p:nvSpPr>
            <p:spPr bwMode="auto">
              <a:xfrm>
                <a:off x="2362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0" name="Line 2072"/>
              <p:cNvSpPr>
                <a:spLocks noChangeShapeType="1"/>
              </p:cNvSpPr>
              <p:nvPr/>
            </p:nvSpPr>
            <p:spPr bwMode="auto">
              <a:xfrm flipH="1" flipV="1">
                <a:off x="2369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1" name="Line 2073"/>
              <p:cNvSpPr>
                <a:spLocks noChangeShapeType="1"/>
              </p:cNvSpPr>
              <p:nvPr/>
            </p:nvSpPr>
            <p:spPr bwMode="auto">
              <a:xfrm>
                <a:off x="2383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2" name="Line 2074"/>
              <p:cNvSpPr>
                <a:spLocks noChangeShapeType="1"/>
              </p:cNvSpPr>
              <p:nvPr/>
            </p:nvSpPr>
            <p:spPr bwMode="auto">
              <a:xfrm flipH="1">
                <a:off x="2369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3" name="Line 2075"/>
              <p:cNvSpPr>
                <a:spLocks noChangeShapeType="1"/>
              </p:cNvSpPr>
              <p:nvPr/>
            </p:nvSpPr>
            <p:spPr bwMode="auto">
              <a:xfrm flipV="1">
                <a:off x="2383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4" name="Rectangle 2076"/>
              <p:cNvSpPr>
                <a:spLocks noChangeArrowheads="1"/>
              </p:cNvSpPr>
              <p:nvPr/>
            </p:nvSpPr>
            <p:spPr bwMode="auto">
              <a:xfrm>
                <a:off x="2376" y="264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5" name="Line 2077"/>
              <p:cNvSpPr>
                <a:spLocks noChangeShapeType="1"/>
              </p:cNvSpPr>
              <p:nvPr/>
            </p:nvSpPr>
            <p:spPr bwMode="auto">
              <a:xfrm flipH="1" flipV="1">
                <a:off x="2383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6" name="Line 2078"/>
              <p:cNvSpPr>
                <a:spLocks noChangeShapeType="1"/>
              </p:cNvSpPr>
              <p:nvPr/>
            </p:nvSpPr>
            <p:spPr bwMode="auto">
              <a:xfrm>
                <a:off x="2397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7" name="Line 2079"/>
              <p:cNvSpPr>
                <a:spLocks noChangeShapeType="1"/>
              </p:cNvSpPr>
              <p:nvPr/>
            </p:nvSpPr>
            <p:spPr bwMode="auto">
              <a:xfrm flipH="1">
                <a:off x="2383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8" name="Line 2080"/>
              <p:cNvSpPr>
                <a:spLocks noChangeShapeType="1"/>
              </p:cNvSpPr>
              <p:nvPr/>
            </p:nvSpPr>
            <p:spPr bwMode="auto">
              <a:xfrm flipV="1">
                <a:off x="2397" y="264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29" name="Rectangle 2081"/>
              <p:cNvSpPr>
                <a:spLocks noChangeArrowheads="1"/>
              </p:cNvSpPr>
              <p:nvPr/>
            </p:nvSpPr>
            <p:spPr bwMode="auto">
              <a:xfrm>
                <a:off x="2383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0" name="Line 2082"/>
              <p:cNvSpPr>
                <a:spLocks noChangeShapeType="1"/>
              </p:cNvSpPr>
              <p:nvPr/>
            </p:nvSpPr>
            <p:spPr bwMode="auto">
              <a:xfrm flipH="1" flipV="1">
                <a:off x="2390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1" name="Line 2083"/>
              <p:cNvSpPr>
                <a:spLocks noChangeShapeType="1"/>
              </p:cNvSpPr>
              <p:nvPr/>
            </p:nvSpPr>
            <p:spPr bwMode="auto">
              <a:xfrm>
                <a:off x="2404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2" name="Line 2084"/>
              <p:cNvSpPr>
                <a:spLocks noChangeShapeType="1"/>
              </p:cNvSpPr>
              <p:nvPr/>
            </p:nvSpPr>
            <p:spPr bwMode="auto">
              <a:xfrm flipH="1">
                <a:off x="2390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3" name="Line 2085"/>
              <p:cNvSpPr>
                <a:spLocks noChangeShapeType="1"/>
              </p:cNvSpPr>
              <p:nvPr/>
            </p:nvSpPr>
            <p:spPr bwMode="auto">
              <a:xfrm flipV="1">
                <a:off x="2404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4" name="Rectangle 2086"/>
              <p:cNvSpPr>
                <a:spLocks noChangeArrowheads="1"/>
              </p:cNvSpPr>
              <p:nvPr/>
            </p:nvSpPr>
            <p:spPr bwMode="auto">
              <a:xfrm>
                <a:off x="2397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5" name="Line 2087"/>
              <p:cNvSpPr>
                <a:spLocks noChangeShapeType="1"/>
              </p:cNvSpPr>
              <p:nvPr/>
            </p:nvSpPr>
            <p:spPr bwMode="auto">
              <a:xfrm flipH="1" flipV="1">
                <a:off x="2404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6" name="Line 2088"/>
              <p:cNvSpPr>
                <a:spLocks noChangeShapeType="1"/>
              </p:cNvSpPr>
              <p:nvPr/>
            </p:nvSpPr>
            <p:spPr bwMode="auto">
              <a:xfrm>
                <a:off x="2418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7" name="Line 2089"/>
              <p:cNvSpPr>
                <a:spLocks noChangeShapeType="1"/>
              </p:cNvSpPr>
              <p:nvPr/>
            </p:nvSpPr>
            <p:spPr bwMode="auto">
              <a:xfrm flipH="1">
                <a:off x="2404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8" name="Line 2090"/>
              <p:cNvSpPr>
                <a:spLocks noChangeShapeType="1"/>
              </p:cNvSpPr>
              <p:nvPr/>
            </p:nvSpPr>
            <p:spPr bwMode="auto">
              <a:xfrm flipV="1">
                <a:off x="2418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39" name="Rectangle 2091"/>
              <p:cNvSpPr>
                <a:spLocks noChangeArrowheads="1"/>
              </p:cNvSpPr>
              <p:nvPr/>
            </p:nvSpPr>
            <p:spPr bwMode="auto">
              <a:xfrm>
                <a:off x="2404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0" name="Line 2092"/>
              <p:cNvSpPr>
                <a:spLocks noChangeShapeType="1"/>
              </p:cNvSpPr>
              <p:nvPr/>
            </p:nvSpPr>
            <p:spPr bwMode="auto">
              <a:xfrm flipH="1" flipV="1">
                <a:off x="2411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1" name="Line 2093"/>
              <p:cNvSpPr>
                <a:spLocks noChangeShapeType="1"/>
              </p:cNvSpPr>
              <p:nvPr/>
            </p:nvSpPr>
            <p:spPr bwMode="auto">
              <a:xfrm>
                <a:off x="2425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2" name="Line 2094"/>
              <p:cNvSpPr>
                <a:spLocks noChangeShapeType="1"/>
              </p:cNvSpPr>
              <p:nvPr/>
            </p:nvSpPr>
            <p:spPr bwMode="auto">
              <a:xfrm flipH="1">
                <a:off x="2411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3" name="Line 2095"/>
              <p:cNvSpPr>
                <a:spLocks noChangeShapeType="1"/>
              </p:cNvSpPr>
              <p:nvPr/>
            </p:nvSpPr>
            <p:spPr bwMode="auto">
              <a:xfrm flipV="1">
                <a:off x="2425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4" name="Rectangle 2096"/>
              <p:cNvSpPr>
                <a:spLocks noChangeArrowheads="1"/>
              </p:cNvSpPr>
              <p:nvPr/>
            </p:nvSpPr>
            <p:spPr bwMode="auto">
              <a:xfrm>
                <a:off x="2411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5" name="Line 2097"/>
              <p:cNvSpPr>
                <a:spLocks noChangeShapeType="1"/>
              </p:cNvSpPr>
              <p:nvPr/>
            </p:nvSpPr>
            <p:spPr bwMode="auto">
              <a:xfrm flipH="1" flipV="1">
                <a:off x="2418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6" name="Line 2098"/>
              <p:cNvSpPr>
                <a:spLocks noChangeShapeType="1"/>
              </p:cNvSpPr>
              <p:nvPr/>
            </p:nvSpPr>
            <p:spPr bwMode="auto">
              <a:xfrm>
                <a:off x="2432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7" name="Line 2099"/>
              <p:cNvSpPr>
                <a:spLocks noChangeShapeType="1"/>
              </p:cNvSpPr>
              <p:nvPr/>
            </p:nvSpPr>
            <p:spPr bwMode="auto">
              <a:xfrm flipH="1">
                <a:off x="2418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8" name="Line 2100"/>
              <p:cNvSpPr>
                <a:spLocks noChangeShapeType="1"/>
              </p:cNvSpPr>
              <p:nvPr/>
            </p:nvSpPr>
            <p:spPr bwMode="auto">
              <a:xfrm flipV="1">
                <a:off x="2432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49" name="Rectangle 2101"/>
              <p:cNvSpPr>
                <a:spLocks noChangeArrowheads="1"/>
              </p:cNvSpPr>
              <p:nvPr/>
            </p:nvSpPr>
            <p:spPr bwMode="auto">
              <a:xfrm>
                <a:off x="2425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0" name="Line 2102"/>
              <p:cNvSpPr>
                <a:spLocks noChangeShapeType="1"/>
              </p:cNvSpPr>
              <p:nvPr/>
            </p:nvSpPr>
            <p:spPr bwMode="auto">
              <a:xfrm flipH="1" flipV="1">
                <a:off x="2432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1" name="Line 2103"/>
              <p:cNvSpPr>
                <a:spLocks noChangeShapeType="1"/>
              </p:cNvSpPr>
              <p:nvPr/>
            </p:nvSpPr>
            <p:spPr bwMode="auto">
              <a:xfrm>
                <a:off x="2446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2" name="Line 2104"/>
              <p:cNvSpPr>
                <a:spLocks noChangeShapeType="1"/>
              </p:cNvSpPr>
              <p:nvPr/>
            </p:nvSpPr>
            <p:spPr bwMode="auto">
              <a:xfrm flipH="1">
                <a:off x="2432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3" name="Line 2105"/>
              <p:cNvSpPr>
                <a:spLocks noChangeShapeType="1"/>
              </p:cNvSpPr>
              <p:nvPr/>
            </p:nvSpPr>
            <p:spPr bwMode="auto">
              <a:xfrm flipV="1">
                <a:off x="2446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4" name="Rectangle 2106"/>
              <p:cNvSpPr>
                <a:spLocks noChangeArrowheads="1"/>
              </p:cNvSpPr>
              <p:nvPr/>
            </p:nvSpPr>
            <p:spPr bwMode="auto">
              <a:xfrm>
                <a:off x="2432" y="264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5" name="Line 2107"/>
              <p:cNvSpPr>
                <a:spLocks noChangeShapeType="1"/>
              </p:cNvSpPr>
              <p:nvPr/>
            </p:nvSpPr>
            <p:spPr bwMode="auto">
              <a:xfrm flipH="1" flipV="1">
                <a:off x="2439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6" name="Line 2108"/>
              <p:cNvSpPr>
                <a:spLocks noChangeShapeType="1"/>
              </p:cNvSpPr>
              <p:nvPr/>
            </p:nvSpPr>
            <p:spPr bwMode="auto">
              <a:xfrm>
                <a:off x="2453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7" name="Line 2109"/>
              <p:cNvSpPr>
                <a:spLocks noChangeShapeType="1"/>
              </p:cNvSpPr>
              <p:nvPr/>
            </p:nvSpPr>
            <p:spPr bwMode="auto">
              <a:xfrm flipH="1">
                <a:off x="2439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8" name="Line 2110"/>
              <p:cNvSpPr>
                <a:spLocks noChangeShapeType="1"/>
              </p:cNvSpPr>
              <p:nvPr/>
            </p:nvSpPr>
            <p:spPr bwMode="auto">
              <a:xfrm flipV="1">
                <a:off x="2453" y="26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59" name="Rectangle 2111"/>
              <p:cNvSpPr>
                <a:spLocks noChangeArrowheads="1"/>
              </p:cNvSpPr>
              <p:nvPr/>
            </p:nvSpPr>
            <p:spPr bwMode="auto">
              <a:xfrm>
                <a:off x="2439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0" name="Line 2112"/>
              <p:cNvSpPr>
                <a:spLocks noChangeShapeType="1"/>
              </p:cNvSpPr>
              <p:nvPr/>
            </p:nvSpPr>
            <p:spPr bwMode="auto">
              <a:xfrm flipH="1" flipV="1">
                <a:off x="2446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1" name="Line 2113"/>
              <p:cNvSpPr>
                <a:spLocks noChangeShapeType="1"/>
              </p:cNvSpPr>
              <p:nvPr/>
            </p:nvSpPr>
            <p:spPr bwMode="auto">
              <a:xfrm>
                <a:off x="2460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2" name="Line 2114"/>
              <p:cNvSpPr>
                <a:spLocks noChangeShapeType="1"/>
              </p:cNvSpPr>
              <p:nvPr/>
            </p:nvSpPr>
            <p:spPr bwMode="auto">
              <a:xfrm flipH="1">
                <a:off x="2446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3" name="Line 2115"/>
              <p:cNvSpPr>
                <a:spLocks noChangeShapeType="1"/>
              </p:cNvSpPr>
              <p:nvPr/>
            </p:nvSpPr>
            <p:spPr bwMode="auto">
              <a:xfrm flipV="1">
                <a:off x="2460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4" name="Rectangle 2116"/>
              <p:cNvSpPr>
                <a:spLocks noChangeArrowheads="1"/>
              </p:cNvSpPr>
              <p:nvPr/>
            </p:nvSpPr>
            <p:spPr bwMode="auto">
              <a:xfrm>
                <a:off x="2453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5" name="Line 2117"/>
              <p:cNvSpPr>
                <a:spLocks noChangeShapeType="1"/>
              </p:cNvSpPr>
              <p:nvPr/>
            </p:nvSpPr>
            <p:spPr bwMode="auto">
              <a:xfrm flipH="1" flipV="1">
                <a:off x="2460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6" name="Line 2118"/>
              <p:cNvSpPr>
                <a:spLocks noChangeShapeType="1"/>
              </p:cNvSpPr>
              <p:nvPr/>
            </p:nvSpPr>
            <p:spPr bwMode="auto">
              <a:xfrm>
                <a:off x="2474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7" name="Line 2119"/>
              <p:cNvSpPr>
                <a:spLocks noChangeShapeType="1"/>
              </p:cNvSpPr>
              <p:nvPr/>
            </p:nvSpPr>
            <p:spPr bwMode="auto">
              <a:xfrm flipH="1">
                <a:off x="2460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8" name="Line 2120"/>
              <p:cNvSpPr>
                <a:spLocks noChangeShapeType="1"/>
              </p:cNvSpPr>
              <p:nvPr/>
            </p:nvSpPr>
            <p:spPr bwMode="auto">
              <a:xfrm flipV="1">
                <a:off x="2474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69" name="Rectangle 2121"/>
              <p:cNvSpPr>
                <a:spLocks noChangeArrowheads="1"/>
              </p:cNvSpPr>
              <p:nvPr/>
            </p:nvSpPr>
            <p:spPr bwMode="auto">
              <a:xfrm>
                <a:off x="2460" y="265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0" name="Line 2122"/>
              <p:cNvSpPr>
                <a:spLocks noChangeShapeType="1"/>
              </p:cNvSpPr>
              <p:nvPr/>
            </p:nvSpPr>
            <p:spPr bwMode="auto">
              <a:xfrm flipH="1" flipV="1">
                <a:off x="2467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1" name="Line 2123"/>
              <p:cNvSpPr>
                <a:spLocks noChangeShapeType="1"/>
              </p:cNvSpPr>
              <p:nvPr/>
            </p:nvSpPr>
            <p:spPr bwMode="auto">
              <a:xfrm>
                <a:off x="2481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2" name="Line 2124"/>
              <p:cNvSpPr>
                <a:spLocks noChangeShapeType="1"/>
              </p:cNvSpPr>
              <p:nvPr/>
            </p:nvSpPr>
            <p:spPr bwMode="auto">
              <a:xfrm flipH="1">
                <a:off x="2467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3" name="Line 2125"/>
              <p:cNvSpPr>
                <a:spLocks noChangeShapeType="1"/>
              </p:cNvSpPr>
              <p:nvPr/>
            </p:nvSpPr>
            <p:spPr bwMode="auto">
              <a:xfrm flipV="1">
                <a:off x="2481" y="26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4" name="Rectangle 2126"/>
              <p:cNvSpPr>
                <a:spLocks noChangeArrowheads="1"/>
              </p:cNvSpPr>
              <p:nvPr/>
            </p:nvSpPr>
            <p:spPr bwMode="auto">
              <a:xfrm>
                <a:off x="2467" y="266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5" name="Line 2127"/>
              <p:cNvSpPr>
                <a:spLocks noChangeShapeType="1"/>
              </p:cNvSpPr>
              <p:nvPr/>
            </p:nvSpPr>
            <p:spPr bwMode="auto">
              <a:xfrm flipH="1" flipV="1">
                <a:off x="2474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6" name="Line 2128"/>
              <p:cNvSpPr>
                <a:spLocks noChangeShapeType="1"/>
              </p:cNvSpPr>
              <p:nvPr/>
            </p:nvSpPr>
            <p:spPr bwMode="auto">
              <a:xfrm>
                <a:off x="2488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7" name="Line 2129"/>
              <p:cNvSpPr>
                <a:spLocks noChangeShapeType="1"/>
              </p:cNvSpPr>
              <p:nvPr/>
            </p:nvSpPr>
            <p:spPr bwMode="auto">
              <a:xfrm flipH="1">
                <a:off x="2474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8" name="Line 2130"/>
              <p:cNvSpPr>
                <a:spLocks noChangeShapeType="1"/>
              </p:cNvSpPr>
              <p:nvPr/>
            </p:nvSpPr>
            <p:spPr bwMode="auto">
              <a:xfrm flipV="1">
                <a:off x="2488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79" name="Rectangle 2131"/>
              <p:cNvSpPr>
                <a:spLocks noChangeArrowheads="1"/>
              </p:cNvSpPr>
              <p:nvPr/>
            </p:nvSpPr>
            <p:spPr bwMode="auto">
              <a:xfrm>
                <a:off x="2481" y="266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0" name="Line 2132"/>
              <p:cNvSpPr>
                <a:spLocks noChangeShapeType="1"/>
              </p:cNvSpPr>
              <p:nvPr/>
            </p:nvSpPr>
            <p:spPr bwMode="auto">
              <a:xfrm flipH="1" flipV="1">
                <a:off x="2488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1" name="Line 2133"/>
              <p:cNvSpPr>
                <a:spLocks noChangeShapeType="1"/>
              </p:cNvSpPr>
              <p:nvPr/>
            </p:nvSpPr>
            <p:spPr bwMode="auto">
              <a:xfrm>
                <a:off x="2502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2" name="Line 2134"/>
              <p:cNvSpPr>
                <a:spLocks noChangeShapeType="1"/>
              </p:cNvSpPr>
              <p:nvPr/>
            </p:nvSpPr>
            <p:spPr bwMode="auto">
              <a:xfrm flipH="1">
                <a:off x="2488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3" name="Line 2135"/>
              <p:cNvSpPr>
                <a:spLocks noChangeShapeType="1"/>
              </p:cNvSpPr>
              <p:nvPr/>
            </p:nvSpPr>
            <p:spPr bwMode="auto">
              <a:xfrm flipV="1">
                <a:off x="2502" y="26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4" name="Rectangle 2136"/>
              <p:cNvSpPr>
                <a:spLocks noChangeArrowheads="1"/>
              </p:cNvSpPr>
              <p:nvPr/>
            </p:nvSpPr>
            <p:spPr bwMode="auto">
              <a:xfrm>
                <a:off x="2488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5" name="Line 2137"/>
              <p:cNvSpPr>
                <a:spLocks noChangeShapeType="1"/>
              </p:cNvSpPr>
              <p:nvPr/>
            </p:nvSpPr>
            <p:spPr bwMode="auto">
              <a:xfrm flipH="1" flipV="1">
                <a:off x="2495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6" name="Line 2138"/>
              <p:cNvSpPr>
                <a:spLocks noChangeShapeType="1"/>
              </p:cNvSpPr>
              <p:nvPr/>
            </p:nvSpPr>
            <p:spPr bwMode="auto">
              <a:xfrm>
                <a:off x="2509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7" name="Line 2139"/>
              <p:cNvSpPr>
                <a:spLocks noChangeShapeType="1"/>
              </p:cNvSpPr>
              <p:nvPr/>
            </p:nvSpPr>
            <p:spPr bwMode="auto">
              <a:xfrm flipH="1">
                <a:off x="2495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8" name="Line 2140"/>
              <p:cNvSpPr>
                <a:spLocks noChangeShapeType="1"/>
              </p:cNvSpPr>
              <p:nvPr/>
            </p:nvSpPr>
            <p:spPr bwMode="auto">
              <a:xfrm flipV="1">
                <a:off x="2509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89" name="Rectangle 2141"/>
              <p:cNvSpPr>
                <a:spLocks noChangeArrowheads="1"/>
              </p:cNvSpPr>
              <p:nvPr/>
            </p:nvSpPr>
            <p:spPr bwMode="auto">
              <a:xfrm>
                <a:off x="2502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0" name="Line 2142"/>
              <p:cNvSpPr>
                <a:spLocks noChangeShapeType="1"/>
              </p:cNvSpPr>
              <p:nvPr/>
            </p:nvSpPr>
            <p:spPr bwMode="auto">
              <a:xfrm flipH="1" flipV="1">
                <a:off x="2509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1" name="Line 2143"/>
              <p:cNvSpPr>
                <a:spLocks noChangeShapeType="1"/>
              </p:cNvSpPr>
              <p:nvPr/>
            </p:nvSpPr>
            <p:spPr bwMode="auto">
              <a:xfrm>
                <a:off x="2523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2" name="Line 2144"/>
              <p:cNvSpPr>
                <a:spLocks noChangeShapeType="1"/>
              </p:cNvSpPr>
              <p:nvPr/>
            </p:nvSpPr>
            <p:spPr bwMode="auto">
              <a:xfrm flipH="1">
                <a:off x="2509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3" name="Line 2145"/>
              <p:cNvSpPr>
                <a:spLocks noChangeShapeType="1"/>
              </p:cNvSpPr>
              <p:nvPr/>
            </p:nvSpPr>
            <p:spPr bwMode="auto">
              <a:xfrm flipV="1">
                <a:off x="2523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4" name="Rectangle 2146"/>
              <p:cNvSpPr>
                <a:spLocks noChangeArrowheads="1"/>
              </p:cNvSpPr>
              <p:nvPr/>
            </p:nvSpPr>
            <p:spPr bwMode="auto">
              <a:xfrm>
                <a:off x="2509" y="26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5" name="Line 2147"/>
              <p:cNvSpPr>
                <a:spLocks noChangeShapeType="1"/>
              </p:cNvSpPr>
              <p:nvPr/>
            </p:nvSpPr>
            <p:spPr bwMode="auto">
              <a:xfrm flipH="1" flipV="1">
                <a:off x="2516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6" name="Line 2148"/>
              <p:cNvSpPr>
                <a:spLocks noChangeShapeType="1"/>
              </p:cNvSpPr>
              <p:nvPr/>
            </p:nvSpPr>
            <p:spPr bwMode="auto">
              <a:xfrm>
                <a:off x="2530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7" name="Line 2149"/>
              <p:cNvSpPr>
                <a:spLocks noChangeShapeType="1"/>
              </p:cNvSpPr>
              <p:nvPr/>
            </p:nvSpPr>
            <p:spPr bwMode="auto">
              <a:xfrm flipH="1">
                <a:off x="2516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8" name="Line 2150"/>
              <p:cNvSpPr>
                <a:spLocks noChangeShapeType="1"/>
              </p:cNvSpPr>
              <p:nvPr/>
            </p:nvSpPr>
            <p:spPr bwMode="auto">
              <a:xfrm flipV="1">
                <a:off x="2530" y="268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599" name="Rectangle 2151"/>
              <p:cNvSpPr>
                <a:spLocks noChangeArrowheads="1"/>
              </p:cNvSpPr>
              <p:nvPr/>
            </p:nvSpPr>
            <p:spPr bwMode="auto">
              <a:xfrm>
                <a:off x="2516" y="268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0" name="Line 2152"/>
              <p:cNvSpPr>
                <a:spLocks noChangeShapeType="1"/>
              </p:cNvSpPr>
              <p:nvPr/>
            </p:nvSpPr>
            <p:spPr bwMode="auto">
              <a:xfrm flipH="1" flipV="1">
                <a:off x="2523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1" name="Line 2153"/>
              <p:cNvSpPr>
                <a:spLocks noChangeShapeType="1"/>
              </p:cNvSpPr>
              <p:nvPr/>
            </p:nvSpPr>
            <p:spPr bwMode="auto">
              <a:xfrm>
                <a:off x="2537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2" name="Line 2154"/>
              <p:cNvSpPr>
                <a:spLocks noChangeShapeType="1"/>
              </p:cNvSpPr>
              <p:nvPr/>
            </p:nvSpPr>
            <p:spPr bwMode="auto">
              <a:xfrm flipH="1">
                <a:off x="2523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3" name="Line 2155"/>
              <p:cNvSpPr>
                <a:spLocks noChangeShapeType="1"/>
              </p:cNvSpPr>
              <p:nvPr/>
            </p:nvSpPr>
            <p:spPr bwMode="auto">
              <a:xfrm flipV="1">
                <a:off x="2537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4" name="Rectangle 2156"/>
              <p:cNvSpPr>
                <a:spLocks noChangeArrowheads="1"/>
              </p:cNvSpPr>
              <p:nvPr/>
            </p:nvSpPr>
            <p:spPr bwMode="auto">
              <a:xfrm>
                <a:off x="2530" y="268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5" name="Line 2157"/>
              <p:cNvSpPr>
                <a:spLocks noChangeShapeType="1"/>
              </p:cNvSpPr>
              <p:nvPr/>
            </p:nvSpPr>
            <p:spPr bwMode="auto">
              <a:xfrm flipH="1" flipV="1">
                <a:off x="2537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6" name="Line 2158"/>
              <p:cNvSpPr>
                <a:spLocks noChangeShapeType="1"/>
              </p:cNvSpPr>
              <p:nvPr/>
            </p:nvSpPr>
            <p:spPr bwMode="auto">
              <a:xfrm>
                <a:off x="2551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7" name="Line 2159"/>
              <p:cNvSpPr>
                <a:spLocks noChangeShapeType="1"/>
              </p:cNvSpPr>
              <p:nvPr/>
            </p:nvSpPr>
            <p:spPr bwMode="auto">
              <a:xfrm flipH="1">
                <a:off x="2537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8" name="Line 2160"/>
              <p:cNvSpPr>
                <a:spLocks noChangeShapeType="1"/>
              </p:cNvSpPr>
              <p:nvPr/>
            </p:nvSpPr>
            <p:spPr bwMode="auto">
              <a:xfrm flipV="1">
                <a:off x="2551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09" name="Rectangle 2161"/>
              <p:cNvSpPr>
                <a:spLocks noChangeArrowheads="1"/>
              </p:cNvSpPr>
              <p:nvPr/>
            </p:nvSpPr>
            <p:spPr bwMode="auto">
              <a:xfrm>
                <a:off x="2537" y="268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0" name="Line 2162"/>
              <p:cNvSpPr>
                <a:spLocks noChangeShapeType="1"/>
              </p:cNvSpPr>
              <p:nvPr/>
            </p:nvSpPr>
            <p:spPr bwMode="auto">
              <a:xfrm flipH="1" flipV="1">
                <a:off x="2544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1" name="Line 2163"/>
              <p:cNvSpPr>
                <a:spLocks noChangeShapeType="1"/>
              </p:cNvSpPr>
              <p:nvPr/>
            </p:nvSpPr>
            <p:spPr bwMode="auto">
              <a:xfrm>
                <a:off x="2558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2" name="Line 2164"/>
              <p:cNvSpPr>
                <a:spLocks noChangeShapeType="1"/>
              </p:cNvSpPr>
              <p:nvPr/>
            </p:nvSpPr>
            <p:spPr bwMode="auto">
              <a:xfrm flipH="1">
                <a:off x="2544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3" name="Line 2165"/>
              <p:cNvSpPr>
                <a:spLocks noChangeShapeType="1"/>
              </p:cNvSpPr>
              <p:nvPr/>
            </p:nvSpPr>
            <p:spPr bwMode="auto">
              <a:xfrm flipV="1">
                <a:off x="2558" y="268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4" name="Rectangle 2166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5" name="Line 2167"/>
              <p:cNvSpPr>
                <a:spLocks noChangeShapeType="1"/>
              </p:cNvSpPr>
              <p:nvPr/>
            </p:nvSpPr>
            <p:spPr bwMode="auto">
              <a:xfrm flipH="1" flipV="1">
                <a:off x="2551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6" name="Line 2168"/>
              <p:cNvSpPr>
                <a:spLocks noChangeShapeType="1"/>
              </p:cNvSpPr>
              <p:nvPr/>
            </p:nvSpPr>
            <p:spPr bwMode="auto">
              <a:xfrm>
                <a:off x="2565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7" name="Line 2169"/>
              <p:cNvSpPr>
                <a:spLocks noChangeShapeType="1"/>
              </p:cNvSpPr>
              <p:nvPr/>
            </p:nvSpPr>
            <p:spPr bwMode="auto">
              <a:xfrm flipH="1">
                <a:off x="2551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8" name="Line 2170"/>
              <p:cNvSpPr>
                <a:spLocks noChangeShapeType="1"/>
              </p:cNvSpPr>
              <p:nvPr/>
            </p:nvSpPr>
            <p:spPr bwMode="auto">
              <a:xfrm flipV="1">
                <a:off x="2565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19" name="Rectangle 2171"/>
              <p:cNvSpPr>
                <a:spLocks noChangeArrowheads="1"/>
              </p:cNvSpPr>
              <p:nvPr/>
            </p:nvSpPr>
            <p:spPr bwMode="auto">
              <a:xfrm>
                <a:off x="2558" y="26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0" name="Line 2172"/>
              <p:cNvSpPr>
                <a:spLocks noChangeShapeType="1"/>
              </p:cNvSpPr>
              <p:nvPr/>
            </p:nvSpPr>
            <p:spPr bwMode="auto">
              <a:xfrm flipH="1" flipV="1">
                <a:off x="2565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1" name="Line 2173"/>
              <p:cNvSpPr>
                <a:spLocks noChangeShapeType="1"/>
              </p:cNvSpPr>
              <p:nvPr/>
            </p:nvSpPr>
            <p:spPr bwMode="auto">
              <a:xfrm>
                <a:off x="2579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2" name="Line 2174"/>
              <p:cNvSpPr>
                <a:spLocks noChangeShapeType="1"/>
              </p:cNvSpPr>
              <p:nvPr/>
            </p:nvSpPr>
            <p:spPr bwMode="auto">
              <a:xfrm flipH="1">
                <a:off x="2565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3" name="Line 2175"/>
              <p:cNvSpPr>
                <a:spLocks noChangeShapeType="1"/>
              </p:cNvSpPr>
              <p:nvPr/>
            </p:nvSpPr>
            <p:spPr bwMode="auto">
              <a:xfrm flipV="1">
                <a:off x="2579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4" name="Rectangle 2176"/>
              <p:cNvSpPr>
                <a:spLocks noChangeArrowheads="1"/>
              </p:cNvSpPr>
              <p:nvPr/>
            </p:nvSpPr>
            <p:spPr bwMode="auto">
              <a:xfrm>
                <a:off x="2565" y="26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5" name="Line 2177"/>
              <p:cNvSpPr>
                <a:spLocks noChangeShapeType="1"/>
              </p:cNvSpPr>
              <p:nvPr/>
            </p:nvSpPr>
            <p:spPr bwMode="auto">
              <a:xfrm flipH="1" flipV="1">
                <a:off x="2572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6" name="Line 2178"/>
              <p:cNvSpPr>
                <a:spLocks noChangeShapeType="1"/>
              </p:cNvSpPr>
              <p:nvPr/>
            </p:nvSpPr>
            <p:spPr bwMode="auto">
              <a:xfrm>
                <a:off x="2586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7" name="Line 2179"/>
              <p:cNvSpPr>
                <a:spLocks noChangeShapeType="1"/>
              </p:cNvSpPr>
              <p:nvPr/>
            </p:nvSpPr>
            <p:spPr bwMode="auto">
              <a:xfrm flipH="1">
                <a:off x="2572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8" name="Line 2180"/>
              <p:cNvSpPr>
                <a:spLocks noChangeShapeType="1"/>
              </p:cNvSpPr>
              <p:nvPr/>
            </p:nvSpPr>
            <p:spPr bwMode="auto">
              <a:xfrm flipV="1">
                <a:off x="2586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29" name="Rectangle 2181"/>
              <p:cNvSpPr>
                <a:spLocks noChangeArrowheads="1"/>
              </p:cNvSpPr>
              <p:nvPr/>
            </p:nvSpPr>
            <p:spPr bwMode="auto">
              <a:xfrm>
                <a:off x="2572" y="26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0" name="Line 2182"/>
              <p:cNvSpPr>
                <a:spLocks noChangeShapeType="1"/>
              </p:cNvSpPr>
              <p:nvPr/>
            </p:nvSpPr>
            <p:spPr bwMode="auto">
              <a:xfrm flipH="1" flipV="1">
                <a:off x="2579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1" name="Line 2183"/>
              <p:cNvSpPr>
                <a:spLocks noChangeShapeType="1"/>
              </p:cNvSpPr>
              <p:nvPr/>
            </p:nvSpPr>
            <p:spPr bwMode="auto">
              <a:xfrm>
                <a:off x="2593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2" name="Line 2184"/>
              <p:cNvSpPr>
                <a:spLocks noChangeShapeType="1"/>
              </p:cNvSpPr>
              <p:nvPr/>
            </p:nvSpPr>
            <p:spPr bwMode="auto">
              <a:xfrm flipH="1">
                <a:off x="2579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3" name="Line 2185"/>
              <p:cNvSpPr>
                <a:spLocks noChangeShapeType="1"/>
              </p:cNvSpPr>
              <p:nvPr/>
            </p:nvSpPr>
            <p:spPr bwMode="auto">
              <a:xfrm flipV="1">
                <a:off x="2593" y="269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4" name="Rectangle 2186"/>
              <p:cNvSpPr>
                <a:spLocks noChangeArrowheads="1"/>
              </p:cNvSpPr>
              <p:nvPr/>
            </p:nvSpPr>
            <p:spPr bwMode="auto">
              <a:xfrm>
                <a:off x="2586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5" name="Line 2187"/>
              <p:cNvSpPr>
                <a:spLocks noChangeShapeType="1"/>
              </p:cNvSpPr>
              <p:nvPr/>
            </p:nvSpPr>
            <p:spPr bwMode="auto">
              <a:xfrm flipH="1" flipV="1">
                <a:off x="2593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6" name="Line 2188"/>
              <p:cNvSpPr>
                <a:spLocks noChangeShapeType="1"/>
              </p:cNvSpPr>
              <p:nvPr/>
            </p:nvSpPr>
            <p:spPr bwMode="auto">
              <a:xfrm>
                <a:off x="2607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7" name="Line 2189"/>
              <p:cNvSpPr>
                <a:spLocks noChangeShapeType="1"/>
              </p:cNvSpPr>
              <p:nvPr/>
            </p:nvSpPr>
            <p:spPr bwMode="auto">
              <a:xfrm flipH="1">
                <a:off x="2593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8" name="Line 2190"/>
              <p:cNvSpPr>
                <a:spLocks noChangeShapeType="1"/>
              </p:cNvSpPr>
              <p:nvPr/>
            </p:nvSpPr>
            <p:spPr bwMode="auto">
              <a:xfrm flipV="1">
                <a:off x="2607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39" name="Rectangle 2191"/>
              <p:cNvSpPr>
                <a:spLocks noChangeArrowheads="1"/>
              </p:cNvSpPr>
              <p:nvPr/>
            </p:nvSpPr>
            <p:spPr bwMode="auto">
              <a:xfrm>
                <a:off x="2593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0" name="Line 2192"/>
              <p:cNvSpPr>
                <a:spLocks noChangeShapeType="1"/>
              </p:cNvSpPr>
              <p:nvPr/>
            </p:nvSpPr>
            <p:spPr bwMode="auto">
              <a:xfrm flipH="1" flipV="1">
                <a:off x="2600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1" name="Line 2193"/>
              <p:cNvSpPr>
                <a:spLocks noChangeShapeType="1"/>
              </p:cNvSpPr>
              <p:nvPr/>
            </p:nvSpPr>
            <p:spPr bwMode="auto">
              <a:xfrm>
                <a:off x="2614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2" name="Line 2194"/>
              <p:cNvSpPr>
                <a:spLocks noChangeShapeType="1"/>
              </p:cNvSpPr>
              <p:nvPr/>
            </p:nvSpPr>
            <p:spPr bwMode="auto">
              <a:xfrm flipH="1">
                <a:off x="2600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3" name="Line 2195"/>
              <p:cNvSpPr>
                <a:spLocks noChangeShapeType="1"/>
              </p:cNvSpPr>
              <p:nvPr/>
            </p:nvSpPr>
            <p:spPr bwMode="auto">
              <a:xfrm flipV="1">
                <a:off x="2614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4" name="Rectangle 2196"/>
              <p:cNvSpPr>
                <a:spLocks noChangeArrowheads="1"/>
              </p:cNvSpPr>
              <p:nvPr/>
            </p:nvSpPr>
            <p:spPr bwMode="auto">
              <a:xfrm>
                <a:off x="2607" y="269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5" name="Line 2197"/>
              <p:cNvSpPr>
                <a:spLocks noChangeShapeType="1"/>
              </p:cNvSpPr>
              <p:nvPr/>
            </p:nvSpPr>
            <p:spPr bwMode="auto">
              <a:xfrm flipH="1" flipV="1">
                <a:off x="2614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6" name="Line 2198"/>
              <p:cNvSpPr>
                <a:spLocks noChangeShapeType="1"/>
              </p:cNvSpPr>
              <p:nvPr/>
            </p:nvSpPr>
            <p:spPr bwMode="auto">
              <a:xfrm>
                <a:off x="2628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7" name="Line 2199"/>
              <p:cNvSpPr>
                <a:spLocks noChangeShapeType="1"/>
              </p:cNvSpPr>
              <p:nvPr/>
            </p:nvSpPr>
            <p:spPr bwMode="auto">
              <a:xfrm flipH="1">
                <a:off x="2614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8" name="Line 2200"/>
              <p:cNvSpPr>
                <a:spLocks noChangeShapeType="1"/>
              </p:cNvSpPr>
              <p:nvPr/>
            </p:nvSpPr>
            <p:spPr bwMode="auto">
              <a:xfrm flipV="1">
                <a:off x="2628" y="270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49" name="Rectangle 2201"/>
              <p:cNvSpPr>
                <a:spLocks noChangeArrowheads="1"/>
              </p:cNvSpPr>
              <p:nvPr/>
            </p:nvSpPr>
            <p:spPr bwMode="auto">
              <a:xfrm>
                <a:off x="2614" y="270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0" name="Line 2202"/>
              <p:cNvSpPr>
                <a:spLocks noChangeShapeType="1"/>
              </p:cNvSpPr>
              <p:nvPr/>
            </p:nvSpPr>
            <p:spPr bwMode="auto">
              <a:xfrm flipH="1" flipV="1">
                <a:off x="2621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1" name="Line 2203"/>
              <p:cNvSpPr>
                <a:spLocks noChangeShapeType="1"/>
              </p:cNvSpPr>
              <p:nvPr/>
            </p:nvSpPr>
            <p:spPr bwMode="auto">
              <a:xfrm>
                <a:off x="2635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2" name="Line 2204"/>
              <p:cNvSpPr>
                <a:spLocks noChangeShapeType="1"/>
              </p:cNvSpPr>
              <p:nvPr/>
            </p:nvSpPr>
            <p:spPr bwMode="auto">
              <a:xfrm flipH="1">
                <a:off x="2621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3" name="Line 2205"/>
              <p:cNvSpPr>
                <a:spLocks noChangeShapeType="1"/>
              </p:cNvSpPr>
              <p:nvPr/>
            </p:nvSpPr>
            <p:spPr bwMode="auto">
              <a:xfrm flipV="1">
                <a:off x="2635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4" name="Rectangle 2206"/>
              <p:cNvSpPr>
                <a:spLocks noChangeArrowheads="1"/>
              </p:cNvSpPr>
              <p:nvPr/>
            </p:nvSpPr>
            <p:spPr bwMode="auto">
              <a:xfrm>
                <a:off x="2621" y="270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5" name="Line 2207"/>
              <p:cNvSpPr>
                <a:spLocks noChangeShapeType="1"/>
              </p:cNvSpPr>
              <p:nvPr/>
            </p:nvSpPr>
            <p:spPr bwMode="auto">
              <a:xfrm flipH="1" flipV="1">
                <a:off x="2628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6" name="Line 2208"/>
              <p:cNvSpPr>
                <a:spLocks noChangeShapeType="1"/>
              </p:cNvSpPr>
              <p:nvPr/>
            </p:nvSpPr>
            <p:spPr bwMode="auto">
              <a:xfrm>
                <a:off x="2642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7" name="Line 2209"/>
              <p:cNvSpPr>
                <a:spLocks noChangeShapeType="1"/>
              </p:cNvSpPr>
              <p:nvPr/>
            </p:nvSpPr>
            <p:spPr bwMode="auto">
              <a:xfrm flipH="1">
                <a:off x="2628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8" name="Line 2210"/>
              <p:cNvSpPr>
                <a:spLocks noChangeShapeType="1"/>
              </p:cNvSpPr>
              <p:nvPr/>
            </p:nvSpPr>
            <p:spPr bwMode="auto">
              <a:xfrm flipV="1">
                <a:off x="2642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59" name="Rectangle 2211"/>
              <p:cNvSpPr>
                <a:spLocks noChangeArrowheads="1"/>
              </p:cNvSpPr>
              <p:nvPr/>
            </p:nvSpPr>
            <p:spPr bwMode="auto">
              <a:xfrm>
                <a:off x="2635" y="270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0" name="Line 2212"/>
              <p:cNvSpPr>
                <a:spLocks noChangeShapeType="1"/>
              </p:cNvSpPr>
              <p:nvPr/>
            </p:nvSpPr>
            <p:spPr bwMode="auto">
              <a:xfrm flipH="1" flipV="1">
                <a:off x="2642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1" name="Line 2213"/>
              <p:cNvSpPr>
                <a:spLocks noChangeShapeType="1"/>
              </p:cNvSpPr>
              <p:nvPr/>
            </p:nvSpPr>
            <p:spPr bwMode="auto">
              <a:xfrm>
                <a:off x="2656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2" name="Line 2214"/>
              <p:cNvSpPr>
                <a:spLocks noChangeShapeType="1"/>
              </p:cNvSpPr>
              <p:nvPr/>
            </p:nvSpPr>
            <p:spPr bwMode="auto">
              <a:xfrm flipH="1">
                <a:off x="2642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3" name="Line 2215"/>
              <p:cNvSpPr>
                <a:spLocks noChangeShapeType="1"/>
              </p:cNvSpPr>
              <p:nvPr/>
            </p:nvSpPr>
            <p:spPr bwMode="auto">
              <a:xfrm flipV="1">
                <a:off x="2656" y="2712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4" name="Rectangle 2216"/>
              <p:cNvSpPr>
                <a:spLocks noChangeArrowheads="1"/>
              </p:cNvSpPr>
              <p:nvPr/>
            </p:nvSpPr>
            <p:spPr bwMode="auto">
              <a:xfrm>
                <a:off x="2642" y="271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5" name="Line 2217"/>
              <p:cNvSpPr>
                <a:spLocks noChangeShapeType="1"/>
              </p:cNvSpPr>
              <p:nvPr/>
            </p:nvSpPr>
            <p:spPr bwMode="auto">
              <a:xfrm flipH="1" flipV="1">
                <a:off x="2649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6" name="Line 2218"/>
              <p:cNvSpPr>
                <a:spLocks noChangeShapeType="1"/>
              </p:cNvSpPr>
              <p:nvPr/>
            </p:nvSpPr>
            <p:spPr bwMode="auto">
              <a:xfrm>
                <a:off x="2663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6667" name="Group 2219"/>
            <p:cNvGrpSpPr>
              <a:grpSpLocks/>
            </p:cNvGrpSpPr>
            <p:nvPr/>
          </p:nvGrpSpPr>
          <p:grpSpPr bwMode="auto">
            <a:xfrm>
              <a:off x="2649" y="2712"/>
              <a:ext cx="427" cy="181"/>
              <a:chOff x="2649" y="2712"/>
              <a:chExt cx="427" cy="181"/>
            </a:xfrm>
          </p:grpSpPr>
          <p:sp>
            <p:nvSpPr>
              <p:cNvPr id="106668" name="Line 2220"/>
              <p:cNvSpPr>
                <a:spLocks noChangeShapeType="1"/>
              </p:cNvSpPr>
              <p:nvPr/>
            </p:nvSpPr>
            <p:spPr bwMode="auto">
              <a:xfrm flipH="1">
                <a:off x="2649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69" name="Line 2221"/>
              <p:cNvSpPr>
                <a:spLocks noChangeShapeType="1"/>
              </p:cNvSpPr>
              <p:nvPr/>
            </p:nvSpPr>
            <p:spPr bwMode="auto">
              <a:xfrm flipV="1">
                <a:off x="2663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0" name="Rectangle 2222"/>
              <p:cNvSpPr>
                <a:spLocks noChangeArrowheads="1"/>
              </p:cNvSpPr>
              <p:nvPr/>
            </p:nvSpPr>
            <p:spPr bwMode="auto">
              <a:xfrm>
                <a:off x="2649" y="271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1" name="Line 2223"/>
              <p:cNvSpPr>
                <a:spLocks noChangeShapeType="1"/>
              </p:cNvSpPr>
              <p:nvPr/>
            </p:nvSpPr>
            <p:spPr bwMode="auto">
              <a:xfrm flipH="1" flipV="1">
                <a:off x="2656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2" name="Line 2224"/>
              <p:cNvSpPr>
                <a:spLocks noChangeShapeType="1"/>
              </p:cNvSpPr>
              <p:nvPr/>
            </p:nvSpPr>
            <p:spPr bwMode="auto">
              <a:xfrm>
                <a:off x="2670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3" name="Line 2225"/>
              <p:cNvSpPr>
                <a:spLocks noChangeShapeType="1"/>
              </p:cNvSpPr>
              <p:nvPr/>
            </p:nvSpPr>
            <p:spPr bwMode="auto">
              <a:xfrm flipH="1">
                <a:off x="2656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4" name="Line 2226"/>
              <p:cNvSpPr>
                <a:spLocks noChangeShapeType="1"/>
              </p:cNvSpPr>
              <p:nvPr/>
            </p:nvSpPr>
            <p:spPr bwMode="auto">
              <a:xfrm flipV="1">
                <a:off x="2670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5" name="Rectangle 2227"/>
              <p:cNvSpPr>
                <a:spLocks noChangeArrowheads="1"/>
              </p:cNvSpPr>
              <p:nvPr/>
            </p:nvSpPr>
            <p:spPr bwMode="auto">
              <a:xfrm>
                <a:off x="2663" y="271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6" name="Line 2228"/>
              <p:cNvSpPr>
                <a:spLocks noChangeShapeType="1"/>
              </p:cNvSpPr>
              <p:nvPr/>
            </p:nvSpPr>
            <p:spPr bwMode="auto">
              <a:xfrm flipH="1" flipV="1">
                <a:off x="2670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7" name="Line 2229"/>
              <p:cNvSpPr>
                <a:spLocks noChangeShapeType="1"/>
              </p:cNvSpPr>
              <p:nvPr/>
            </p:nvSpPr>
            <p:spPr bwMode="auto">
              <a:xfrm>
                <a:off x="2684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8" name="Line 2230"/>
              <p:cNvSpPr>
                <a:spLocks noChangeShapeType="1"/>
              </p:cNvSpPr>
              <p:nvPr/>
            </p:nvSpPr>
            <p:spPr bwMode="auto">
              <a:xfrm flipH="1">
                <a:off x="2670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79" name="Line 2231"/>
              <p:cNvSpPr>
                <a:spLocks noChangeShapeType="1"/>
              </p:cNvSpPr>
              <p:nvPr/>
            </p:nvSpPr>
            <p:spPr bwMode="auto">
              <a:xfrm flipV="1">
                <a:off x="2684" y="272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0" name="Rectangle 2232"/>
              <p:cNvSpPr>
                <a:spLocks noChangeArrowheads="1"/>
              </p:cNvSpPr>
              <p:nvPr/>
            </p:nvSpPr>
            <p:spPr bwMode="auto">
              <a:xfrm>
                <a:off x="2670" y="272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1" name="Line 2233"/>
              <p:cNvSpPr>
                <a:spLocks noChangeShapeType="1"/>
              </p:cNvSpPr>
              <p:nvPr/>
            </p:nvSpPr>
            <p:spPr bwMode="auto">
              <a:xfrm flipH="1" flipV="1">
                <a:off x="2677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2" name="Line 2234"/>
              <p:cNvSpPr>
                <a:spLocks noChangeShapeType="1"/>
              </p:cNvSpPr>
              <p:nvPr/>
            </p:nvSpPr>
            <p:spPr bwMode="auto">
              <a:xfrm>
                <a:off x="2691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3" name="Line 2235"/>
              <p:cNvSpPr>
                <a:spLocks noChangeShapeType="1"/>
              </p:cNvSpPr>
              <p:nvPr/>
            </p:nvSpPr>
            <p:spPr bwMode="auto">
              <a:xfrm flipH="1">
                <a:off x="2677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4" name="Line 2236"/>
              <p:cNvSpPr>
                <a:spLocks noChangeShapeType="1"/>
              </p:cNvSpPr>
              <p:nvPr/>
            </p:nvSpPr>
            <p:spPr bwMode="auto">
              <a:xfrm flipV="1">
                <a:off x="2691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5" name="Rectangle 2237"/>
              <p:cNvSpPr>
                <a:spLocks noChangeArrowheads="1"/>
              </p:cNvSpPr>
              <p:nvPr/>
            </p:nvSpPr>
            <p:spPr bwMode="auto">
              <a:xfrm>
                <a:off x="2677" y="272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6" name="Line 2238"/>
              <p:cNvSpPr>
                <a:spLocks noChangeShapeType="1"/>
              </p:cNvSpPr>
              <p:nvPr/>
            </p:nvSpPr>
            <p:spPr bwMode="auto">
              <a:xfrm flipH="1" flipV="1">
                <a:off x="2684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7" name="Line 2239"/>
              <p:cNvSpPr>
                <a:spLocks noChangeShapeType="1"/>
              </p:cNvSpPr>
              <p:nvPr/>
            </p:nvSpPr>
            <p:spPr bwMode="auto">
              <a:xfrm>
                <a:off x="2698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8" name="Line 2240"/>
              <p:cNvSpPr>
                <a:spLocks noChangeShapeType="1"/>
              </p:cNvSpPr>
              <p:nvPr/>
            </p:nvSpPr>
            <p:spPr bwMode="auto">
              <a:xfrm flipH="1">
                <a:off x="2684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89" name="Line 2241"/>
              <p:cNvSpPr>
                <a:spLocks noChangeShapeType="1"/>
              </p:cNvSpPr>
              <p:nvPr/>
            </p:nvSpPr>
            <p:spPr bwMode="auto">
              <a:xfrm flipV="1">
                <a:off x="2698" y="27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0" name="Rectangle 2242"/>
              <p:cNvSpPr>
                <a:spLocks noChangeArrowheads="1"/>
              </p:cNvSpPr>
              <p:nvPr/>
            </p:nvSpPr>
            <p:spPr bwMode="auto">
              <a:xfrm>
                <a:off x="2691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1" name="Line 2243"/>
              <p:cNvSpPr>
                <a:spLocks noChangeShapeType="1"/>
              </p:cNvSpPr>
              <p:nvPr/>
            </p:nvSpPr>
            <p:spPr bwMode="auto">
              <a:xfrm flipH="1" flipV="1">
                <a:off x="2698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2" name="Line 2244"/>
              <p:cNvSpPr>
                <a:spLocks noChangeShapeType="1"/>
              </p:cNvSpPr>
              <p:nvPr/>
            </p:nvSpPr>
            <p:spPr bwMode="auto">
              <a:xfrm>
                <a:off x="2712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3" name="Line 2245"/>
              <p:cNvSpPr>
                <a:spLocks noChangeShapeType="1"/>
              </p:cNvSpPr>
              <p:nvPr/>
            </p:nvSpPr>
            <p:spPr bwMode="auto">
              <a:xfrm flipH="1">
                <a:off x="2698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4" name="Line 2246"/>
              <p:cNvSpPr>
                <a:spLocks noChangeShapeType="1"/>
              </p:cNvSpPr>
              <p:nvPr/>
            </p:nvSpPr>
            <p:spPr bwMode="auto">
              <a:xfrm flipV="1">
                <a:off x="2712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5" name="Rectangle 2247"/>
              <p:cNvSpPr>
                <a:spLocks noChangeArrowheads="1"/>
              </p:cNvSpPr>
              <p:nvPr/>
            </p:nvSpPr>
            <p:spPr bwMode="auto">
              <a:xfrm>
                <a:off x="2698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6" name="Line 2248"/>
              <p:cNvSpPr>
                <a:spLocks noChangeShapeType="1"/>
              </p:cNvSpPr>
              <p:nvPr/>
            </p:nvSpPr>
            <p:spPr bwMode="auto">
              <a:xfrm flipH="1" flipV="1">
                <a:off x="2705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7" name="Line 2249"/>
              <p:cNvSpPr>
                <a:spLocks noChangeShapeType="1"/>
              </p:cNvSpPr>
              <p:nvPr/>
            </p:nvSpPr>
            <p:spPr bwMode="auto">
              <a:xfrm>
                <a:off x="2719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8" name="Line 2250"/>
              <p:cNvSpPr>
                <a:spLocks noChangeShapeType="1"/>
              </p:cNvSpPr>
              <p:nvPr/>
            </p:nvSpPr>
            <p:spPr bwMode="auto">
              <a:xfrm flipH="1">
                <a:off x="2705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699" name="Line 2251"/>
              <p:cNvSpPr>
                <a:spLocks noChangeShapeType="1"/>
              </p:cNvSpPr>
              <p:nvPr/>
            </p:nvSpPr>
            <p:spPr bwMode="auto">
              <a:xfrm flipV="1">
                <a:off x="2719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0" name="Rectangle 2252"/>
              <p:cNvSpPr>
                <a:spLocks noChangeArrowheads="1"/>
              </p:cNvSpPr>
              <p:nvPr/>
            </p:nvSpPr>
            <p:spPr bwMode="auto">
              <a:xfrm>
                <a:off x="2712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1" name="Line 2253"/>
              <p:cNvSpPr>
                <a:spLocks noChangeShapeType="1"/>
              </p:cNvSpPr>
              <p:nvPr/>
            </p:nvSpPr>
            <p:spPr bwMode="auto">
              <a:xfrm flipH="1" flipV="1">
                <a:off x="2719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2" name="Line 2254"/>
              <p:cNvSpPr>
                <a:spLocks noChangeShapeType="1"/>
              </p:cNvSpPr>
              <p:nvPr/>
            </p:nvSpPr>
            <p:spPr bwMode="auto">
              <a:xfrm>
                <a:off x="2733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3" name="Line 2255"/>
              <p:cNvSpPr>
                <a:spLocks noChangeShapeType="1"/>
              </p:cNvSpPr>
              <p:nvPr/>
            </p:nvSpPr>
            <p:spPr bwMode="auto">
              <a:xfrm flipH="1">
                <a:off x="2719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4" name="Line 2256"/>
              <p:cNvSpPr>
                <a:spLocks noChangeShapeType="1"/>
              </p:cNvSpPr>
              <p:nvPr/>
            </p:nvSpPr>
            <p:spPr bwMode="auto">
              <a:xfrm flipV="1">
                <a:off x="2733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5" name="Rectangle 2257"/>
              <p:cNvSpPr>
                <a:spLocks noChangeArrowheads="1"/>
              </p:cNvSpPr>
              <p:nvPr/>
            </p:nvSpPr>
            <p:spPr bwMode="auto">
              <a:xfrm>
                <a:off x="2719" y="2727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6" name="Line 2258"/>
              <p:cNvSpPr>
                <a:spLocks noChangeShapeType="1"/>
              </p:cNvSpPr>
              <p:nvPr/>
            </p:nvSpPr>
            <p:spPr bwMode="auto">
              <a:xfrm flipH="1" flipV="1">
                <a:off x="2726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7" name="Line 2259"/>
              <p:cNvSpPr>
                <a:spLocks noChangeShapeType="1"/>
              </p:cNvSpPr>
              <p:nvPr/>
            </p:nvSpPr>
            <p:spPr bwMode="auto">
              <a:xfrm>
                <a:off x="2740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8" name="Line 2260"/>
              <p:cNvSpPr>
                <a:spLocks noChangeShapeType="1"/>
              </p:cNvSpPr>
              <p:nvPr/>
            </p:nvSpPr>
            <p:spPr bwMode="auto">
              <a:xfrm flipH="1">
                <a:off x="2726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09" name="Line 2261"/>
              <p:cNvSpPr>
                <a:spLocks noChangeShapeType="1"/>
              </p:cNvSpPr>
              <p:nvPr/>
            </p:nvSpPr>
            <p:spPr bwMode="auto">
              <a:xfrm flipV="1">
                <a:off x="2740" y="27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0" name="Rectangle 2262"/>
              <p:cNvSpPr>
                <a:spLocks noChangeArrowheads="1"/>
              </p:cNvSpPr>
              <p:nvPr/>
            </p:nvSpPr>
            <p:spPr bwMode="auto">
              <a:xfrm>
                <a:off x="2726" y="27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1" name="Line 2263"/>
              <p:cNvSpPr>
                <a:spLocks noChangeShapeType="1"/>
              </p:cNvSpPr>
              <p:nvPr/>
            </p:nvSpPr>
            <p:spPr bwMode="auto">
              <a:xfrm flipH="1" flipV="1">
                <a:off x="2733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2" name="Line 2264"/>
              <p:cNvSpPr>
                <a:spLocks noChangeShapeType="1"/>
              </p:cNvSpPr>
              <p:nvPr/>
            </p:nvSpPr>
            <p:spPr bwMode="auto">
              <a:xfrm>
                <a:off x="2747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3" name="Line 2265"/>
              <p:cNvSpPr>
                <a:spLocks noChangeShapeType="1"/>
              </p:cNvSpPr>
              <p:nvPr/>
            </p:nvSpPr>
            <p:spPr bwMode="auto">
              <a:xfrm flipH="1">
                <a:off x="2733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4" name="Line 2266"/>
              <p:cNvSpPr>
                <a:spLocks noChangeShapeType="1"/>
              </p:cNvSpPr>
              <p:nvPr/>
            </p:nvSpPr>
            <p:spPr bwMode="auto">
              <a:xfrm flipV="1">
                <a:off x="2747" y="27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5" name="Rectangle 2267"/>
              <p:cNvSpPr>
                <a:spLocks noChangeArrowheads="1"/>
              </p:cNvSpPr>
              <p:nvPr/>
            </p:nvSpPr>
            <p:spPr bwMode="auto">
              <a:xfrm>
                <a:off x="2740" y="27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6" name="Line 2268"/>
              <p:cNvSpPr>
                <a:spLocks noChangeShapeType="1"/>
              </p:cNvSpPr>
              <p:nvPr/>
            </p:nvSpPr>
            <p:spPr bwMode="auto">
              <a:xfrm flipH="1" flipV="1">
                <a:off x="2747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7" name="Line 2269"/>
              <p:cNvSpPr>
                <a:spLocks noChangeShapeType="1"/>
              </p:cNvSpPr>
              <p:nvPr/>
            </p:nvSpPr>
            <p:spPr bwMode="auto">
              <a:xfrm>
                <a:off x="2761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8" name="Line 2270"/>
              <p:cNvSpPr>
                <a:spLocks noChangeShapeType="1"/>
              </p:cNvSpPr>
              <p:nvPr/>
            </p:nvSpPr>
            <p:spPr bwMode="auto">
              <a:xfrm flipH="1">
                <a:off x="2747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19" name="Line 2271"/>
              <p:cNvSpPr>
                <a:spLocks noChangeShapeType="1"/>
              </p:cNvSpPr>
              <p:nvPr/>
            </p:nvSpPr>
            <p:spPr bwMode="auto">
              <a:xfrm flipV="1">
                <a:off x="2761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0" name="Rectangle 2272"/>
              <p:cNvSpPr>
                <a:spLocks noChangeArrowheads="1"/>
              </p:cNvSpPr>
              <p:nvPr/>
            </p:nvSpPr>
            <p:spPr bwMode="auto">
              <a:xfrm>
                <a:off x="2747" y="27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1" name="Line 2273"/>
              <p:cNvSpPr>
                <a:spLocks noChangeShapeType="1"/>
              </p:cNvSpPr>
              <p:nvPr/>
            </p:nvSpPr>
            <p:spPr bwMode="auto">
              <a:xfrm flipH="1" flipV="1">
                <a:off x="2754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2" name="Line 2274"/>
              <p:cNvSpPr>
                <a:spLocks noChangeShapeType="1"/>
              </p:cNvSpPr>
              <p:nvPr/>
            </p:nvSpPr>
            <p:spPr bwMode="auto">
              <a:xfrm>
                <a:off x="2768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3" name="Line 2275"/>
              <p:cNvSpPr>
                <a:spLocks noChangeShapeType="1"/>
              </p:cNvSpPr>
              <p:nvPr/>
            </p:nvSpPr>
            <p:spPr bwMode="auto">
              <a:xfrm flipH="1">
                <a:off x="2754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4" name="Line 2276"/>
              <p:cNvSpPr>
                <a:spLocks noChangeShapeType="1"/>
              </p:cNvSpPr>
              <p:nvPr/>
            </p:nvSpPr>
            <p:spPr bwMode="auto">
              <a:xfrm flipV="1">
                <a:off x="2768" y="275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5" name="Rectangle 2277"/>
              <p:cNvSpPr>
                <a:spLocks noChangeArrowheads="1"/>
              </p:cNvSpPr>
              <p:nvPr/>
            </p:nvSpPr>
            <p:spPr bwMode="auto">
              <a:xfrm>
                <a:off x="2754" y="27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6" name="Line 2278"/>
              <p:cNvSpPr>
                <a:spLocks noChangeShapeType="1"/>
              </p:cNvSpPr>
              <p:nvPr/>
            </p:nvSpPr>
            <p:spPr bwMode="auto">
              <a:xfrm flipH="1" flipV="1">
                <a:off x="2761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7" name="Line 2279"/>
              <p:cNvSpPr>
                <a:spLocks noChangeShapeType="1"/>
              </p:cNvSpPr>
              <p:nvPr/>
            </p:nvSpPr>
            <p:spPr bwMode="auto">
              <a:xfrm>
                <a:off x="2775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8" name="Line 2280"/>
              <p:cNvSpPr>
                <a:spLocks noChangeShapeType="1"/>
              </p:cNvSpPr>
              <p:nvPr/>
            </p:nvSpPr>
            <p:spPr bwMode="auto">
              <a:xfrm flipH="1">
                <a:off x="2761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29" name="Line 2281"/>
              <p:cNvSpPr>
                <a:spLocks noChangeShapeType="1"/>
              </p:cNvSpPr>
              <p:nvPr/>
            </p:nvSpPr>
            <p:spPr bwMode="auto">
              <a:xfrm flipV="1">
                <a:off x="2775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0" name="Rectangle 2282"/>
              <p:cNvSpPr>
                <a:spLocks noChangeArrowheads="1"/>
              </p:cNvSpPr>
              <p:nvPr/>
            </p:nvSpPr>
            <p:spPr bwMode="auto">
              <a:xfrm>
                <a:off x="2768" y="27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1" name="Line 2283"/>
              <p:cNvSpPr>
                <a:spLocks noChangeShapeType="1"/>
              </p:cNvSpPr>
              <p:nvPr/>
            </p:nvSpPr>
            <p:spPr bwMode="auto">
              <a:xfrm flipH="1" flipV="1">
                <a:off x="2775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2" name="Line 2284"/>
              <p:cNvSpPr>
                <a:spLocks noChangeShapeType="1"/>
              </p:cNvSpPr>
              <p:nvPr/>
            </p:nvSpPr>
            <p:spPr bwMode="auto">
              <a:xfrm>
                <a:off x="2789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3" name="Line 2285"/>
              <p:cNvSpPr>
                <a:spLocks noChangeShapeType="1"/>
              </p:cNvSpPr>
              <p:nvPr/>
            </p:nvSpPr>
            <p:spPr bwMode="auto">
              <a:xfrm flipH="1">
                <a:off x="2775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4" name="Line 2286"/>
              <p:cNvSpPr>
                <a:spLocks noChangeShapeType="1"/>
              </p:cNvSpPr>
              <p:nvPr/>
            </p:nvSpPr>
            <p:spPr bwMode="auto">
              <a:xfrm flipV="1">
                <a:off x="2789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5" name="Rectangle 2287"/>
              <p:cNvSpPr>
                <a:spLocks noChangeArrowheads="1"/>
              </p:cNvSpPr>
              <p:nvPr/>
            </p:nvSpPr>
            <p:spPr bwMode="auto">
              <a:xfrm>
                <a:off x="2775" y="27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6" name="Line 2288"/>
              <p:cNvSpPr>
                <a:spLocks noChangeShapeType="1"/>
              </p:cNvSpPr>
              <p:nvPr/>
            </p:nvSpPr>
            <p:spPr bwMode="auto">
              <a:xfrm flipH="1" flipV="1">
                <a:off x="2782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7" name="Line 2289"/>
              <p:cNvSpPr>
                <a:spLocks noChangeShapeType="1"/>
              </p:cNvSpPr>
              <p:nvPr/>
            </p:nvSpPr>
            <p:spPr bwMode="auto">
              <a:xfrm>
                <a:off x="2796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8" name="Line 2290"/>
              <p:cNvSpPr>
                <a:spLocks noChangeShapeType="1"/>
              </p:cNvSpPr>
              <p:nvPr/>
            </p:nvSpPr>
            <p:spPr bwMode="auto">
              <a:xfrm flipH="1">
                <a:off x="2782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39" name="Line 2291"/>
              <p:cNvSpPr>
                <a:spLocks noChangeShapeType="1"/>
              </p:cNvSpPr>
              <p:nvPr/>
            </p:nvSpPr>
            <p:spPr bwMode="auto">
              <a:xfrm flipV="1">
                <a:off x="2796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0" name="Rectangle 2292"/>
              <p:cNvSpPr>
                <a:spLocks noChangeArrowheads="1"/>
              </p:cNvSpPr>
              <p:nvPr/>
            </p:nvSpPr>
            <p:spPr bwMode="auto">
              <a:xfrm>
                <a:off x="2782" y="27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1" name="Line 2293"/>
              <p:cNvSpPr>
                <a:spLocks noChangeShapeType="1"/>
              </p:cNvSpPr>
              <p:nvPr/>
            </p:nvSpPr>
            <p:spPr bwMode="auto">
              <a:xfrm flipH="1" flipV="1">
                <a:off x="2789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2" name="Line 2294"/>
              <p:cNvSpPr>
                <a:spLocks noChangeShapeType="1"/>
              </p:cNvSpPr>
              <p:nvPr/>
            </p:nvSpPr>
            <p:spPr bwMode="auto">
              <a:xfrm>
                <a:off x="2803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3" name="Line 2295"/>
              <p:cNvSpPr>
                <a:spLocks noChangeShapeType="1"/>
              </p:cNvSpPr>
              <p:nvPr/>
            </p:nvSpPr>
            <p:spPr bwMode="auto">
              <a:xfrm flipH="1">
                <a:off x="2789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4" name="Line 2296"/>
              <p:cNvSpPr>
                <a:spLocks noChangeShapeType="1"/>
              </p:cNvSpPr>
              <p:nvPr/>
            </p:nvSpPr>
            <p:spPr bwMode="auto">
              <a:xfrm flipV="1">
                <a:off x="2803" y="275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5" name="Rectangle 2297"/>
              <p:cNvSpPr>
                <a:spLocks noChangeArrowheads="1"/>
              </p:cNvSpPr>
              <p:nvPr/>
            </p:nvSpPr>
            <p:spPr bwMode="auto">
              <a:xfrm>
                <a:off x="2796" y="27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6" name="Line 2298"/>
              <p:cNvSpPr>
                <a:spLocks noChangeShapeType="1"/>
              </p:cNvSpPr>
              <p:nvPr/>
            </p:nvSpPr>
            <p:spPr bwMode="auto">
              <a:xfrm flipH="1" flipV="1">
                <a:off x="2803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7" name="Line 2299"/>
              <p:cNvSpPr>
                <a:spLocks noChangeShapeType="1"/>
              </p:cNvSpPr>
              <p:nvPr/>
            </p:nvSpPr>
            <p:spPr bwMode="auto">
              <a:xfrm>
                <a:off x="2817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8" name="Line 2300"/>
              <p:cNvSpPr>
                <a:spLocks noChangeShapeType="1"/>
              </p:cNvSpPr>
              <p:nvPr/>
            </p:nvSpPr>
            <p:spPr bwMode="auto">
              <a:xfrm flipH="1">
                <a:off x="2803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49" name="Line 2301"/>
              <p:cNvSpPr>
                <a:spLocks noChangeShapeType="1"/>
              </p:cNvSpPr>
              <p:nvPr/>
            </p:nvSpPr>
            <p:spPr bwMode="auto">
              <a:xfrm flipV="1">
                <a:off x="2817" y="276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0" name="Rectangle 2302"/>
              <p:cNvSpPr>
                <a:spLocks noChangeArrowheads="1"/>
              </p:cNvSpPr>
              <p:nvPr/>
            </p:nvSpPr>
            <p:spPr bwMode="auto">
              <a:xfrm>
                <a:off x="2803" y="276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1" name="Line 2303"/>
              <p:cNvSpPr>
                <a:spLocks noChangeShapeType="1"/>
              </p:cNvSpPr>
              <p:nvPr/>
            </p:nvSpPr>
            <p:spPr bwMode="auto">
              <a:xfrm flipH="1" flipV="1">
                <a:off x="2810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2" name="Line 2304"/>
              <p:cNvSpPr>
                <a:spLocks noChangeShapeType="1"/>
              </p:cNvSpPr>
              <p:nvPr/>
            </p:nvSpPr>
            <p:spPr bwMode="auto">
              <a:xfrm>
                <a:off x="2824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3" name="Line 2305"/>
              <p:cNvSpPr>
                <a:spLocks noChangeShapeType="1"/>
              </p:cNvSpPr>
              <p:nvPr/>
            </p:nvSpPr>
            <p:spPr bwMode="auto">
              <a:xfrm flipH="1">
                <a:off x="2810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4" name="Line 2306"/>
              <p:cNvSpPr>
                <a:spLocks noChangeShapeType="1"/>
              </p:cNvSpPr>
              <p:nvPr/>
            </p:nvSpPr>
            <p:spPr bwMode="auto">
              <a:xfrm flipV="1">
                <a:off x="2824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5" name="Rectangle 2307"/>
              <p:cNvSpPr>
                <a:spLocks noChangeArrowheads="1"/>
              </p:cNvSpPr>
              <p:nvPr/>
            </p:nvSpPr>
            <p:spPr bwMode="auto">
              <a:xfrm>
                <a:off x="2817" y="276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6" name="Line 2308"/>
              <p:cNvSpPr>
                <a:spLocks noChangeShapeType="1"/>
              </p:cNvSpPr>
              <p:nvPr/>
            </p:nvSpPr>
            <p:spPr bwMode="auto">
              <a:xfrm flipH="1" flipV="1">
                <a:off x="2824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7" name="Line 2309"/>
              <p:cNvSpPr>
                <a:spLocks noChangeShapeType="1"/>
              </p:cNvSpPr>
              <p:nvPr/>
            </p:nvSpPr>
            <p:spPr bwMode="auto">
              <a:xfrm>
                <a:off x="2838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8" name="Line 2310"/>
              <p:cNvSpPr>
                <a:spLocks noChangeShapeType="1"/>
              </p:cNvSpPr>
              <p:nvPr/>
            </p:nvSpPr>
            <p:spPr bwMode="auto">
              <a:xfrm flipH="1">
                <a:off x="2824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59" name="Line 2311"/>
              <p:cNvSpPr>
                <a:spLocks noChangeShapeType="1"/>
              </p:cNvSpPr>
              <p:nvPr/>
            </p:nvSpPr>
            <p:spPr bwMode="auto">
              <a:xfrm flipV="1">
                <a:off x="2838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0" name="Rectangle 2312"/>
              <p:cNvSpPr>
                <a:spLocks noChangeArrowheads="1"/>
              </p:cNvSpPr>
              <p:nvPr/>
            </p:nvSpPr>
            <p:spPr bwMode="auto">
              <a:xfrm>
                <a:off x="2824" y="276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1" name="Line 2313"/>
              <p:cNvSpPr>
                <a:spLocks noChangeShapeType="1"/>
              </p:cNvSpPr>
              <p:nvPr/>
            </p:nvSpPr>
            <p:spPr bwMode="auto">
              <a:xfrm flipH="1" flipV="1">
                <a:off x="2831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2" name="Line 2314"/>
              <p:cNvSpPr>
                <a:spLocks noChangeShapeType="1"/>
              </p:cNvSpPr>
              <p:nvPr/>
            </p:nvSpPr>
            <p:spPr bwMode="auto">
              <a:xfrm>
                <a:off x="2845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3" name="Line 2315"/>
              <p:cNvSpPr>
                <a:spLocks noChangeShapeType="1"/>
              </p:cNvSpPr>
              <p:nvPr/>
            </p:nvSpPr>
            <p:spPr bwMode="auto">
              <a:xfrm flipH="1">
                <a:off x="2831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4" name="Line 2316"/>
              <p:cNvSpPr>
                <a:spLocks noChangeShapeType="1"/>
              </p:cNvSpPr>
              <p:nvPr/>
            </p:nvSpPr>
            <p:spPr bwMode="auto">
              <a:xfrm flipV="1">
                <a:off x="2845" y="277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5" name="Rectangle 2317"/>
              <p:cNvSpPr>
                <a:spLocks noChangeArrowheads="1"/>
              </p:cNvSpPr>
              <p:nvPr/>
            </p:nvSpPr>
            <p:spPr bwMode="auto">
              <a:xfrm>
                <a:off x="2831" y="277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6" name="Line 2318"/>
              <p:cNvSpPr>
                <a:spLocks noChangeShapeType="1"/>
              </p:cNvSpPr>
              <p:nvPr/>
            </p:nvSpPr>
            <p:spPr bwMode="auto">
              <a:xfrm flipH="1" flipV="1">
                <a:off x="2838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7" name="Line 2319"/>
              <p:cNvSpPr>
                <a:spLocks noChangeShapeType="1"/>
              </p:cNvSpPr>
              <p:nvPr/>
            </p:nvSpPr>
            <p:spPr bwMode="auto">
              <a:xfrm>
                <a:off x="2852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8" name="Line 2320"/>
              <p:cNvSpPr>
                <a:spLocks noChangeShapeType="1"/>
              </p:cNvSpPr>
              <p:nvPr/>
            </p:nvSpPr>
            <p:spPr bwMode="auto">
              <a:xfrm flipH="1">
                <a:off x="2838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69" name="Line 2321"/>
              <p:cNvSpPr>
                <a:spLocks noChangeShapeType="1"/>
              </p:cNvSpPr>
              <p:nvPr/>
            </p:nvSpPr>
            <p:spPr bwMode="auto">
              <a:xfrm flipV="1">
                <a:off x="2852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0" name="Rectangle 2322"/>
              <p:cNvSpPr>
                <a:spLocks noChangeArrowheads="1"/>
              </p:cNvSpPr>
              <p:nvPr/>
            </p:nvSpPr>
            <p:spPr bwMode="auto">
              <a:xfrm>
                <a:off x="2845" y="277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1" name="Line 2323"/>
              <p:cNvSpPr>
                <a:spLocks noChangeShapeType="1"/>
              </p:cNvSpPr>
              <p:nvPr/>
            </p:nvSpPr>
            <p:spPr bwMode="auto">
              <a:xfrm flipH="1" flipV="1">
                <a:off x="2852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2" name="Line 2324"/>
              <p:cNvSpPr>
                <a:spLocks noChangeShapeType="1"/>
              </p:cNvSpPr>
              <p:nvPr/>
            </p:nvSpPr>
            <p:spPr bwMode="auto">
              <a:xfrm>
                <a:off x="2866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3" name="Line 2325"/>
              <p:cNvSpPr>
                <a:spLocks noChangeShapeType="1"/>
              </p:cNvSpPr>
              <p:nvPr/>
            </p:nvSpPr>
            <p:spPr bwMode="auto">
              <a:xfrm flipH="1">
                <a:off x="2852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4" name="Line 2326"/>
              <p:cNvSpPr>
                <a:spLocks noChangeShapeType="1"/>
              </p:cNvSpPr>
              <p:nvPr/>
            </p:nvSpPr>
            <p:spPr bwMode="auto">
              <a:xfrm flipV="1">
                <a:off x="2866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5" name="Rectangle 2327"/>
              <p:cNvSpPr>
                <a:spLocks noChangeArrowheads="1"/>
              </p:cNvSpPr>
              <p:nvPr/>
            </p:nvSpPr>
            <p:spPr bwMode="auto">
              <a:xfrm>
                <a:off x="2852" y="277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6" name="Line 2328"/>
              <p:cNvSpPr>
                <a:spLocks noChangeShapeType="1"/>
              </p:cNvSpPr>
              <p:nvPr/>
            </p:nvSpPr>
            <p:spPr bwMode="auto">
              <a:xfrm flipH="1" flipV="1">
                <a:off x="2859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7" name="Line 2329"/>
              <p:cNvSpPr>
                <a:spLocks noChangeShapeType="1"/>
              </p:cNvSpPr>
              <p:nvPr/>
            </p:nvSpPr>
            <p:spPr bwMode="auto">
              <a:xfrm>
                <a:off x="2873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8" name="Line 2330"/>
              <p:cNvSpPr>
                <a:spLocks noChangeShapeType="1"/>
              </p:cNvSpPr>
              <p:nvPr/>
            </p:nvSpPr>
            <p:spPr bwMode="auto">
              <a:xfrm flipH="1">
                <a:off x="2859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79" name="Line 2331"/>
              <p:cNvSpPr>
                <a:spLocks noChangeShapeType="1"/>
              </p:cNvSpPr>
              <p:nvPr/>
            </p:nvSpPr>
            <p:spPr bwMode="auto">
              <a:xfrm flipV="1">
                <a:off x="2873" y="2783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0" name="Rectangle 2332"/>
              <p:cNvSpPr>
                <a:spLocks noChangeArrowheads="1"/>
              </p:cNvSpPr>
              <p:nvPr/>
            </p:nvSpPr>
            <p:spPr bwMode="auto">
              <a:xfrm>
                <a:off x="2859" y="278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1" name="Line 2333"/>
              <p:cNvSpPr>
                <a:spLocks noChangeShapeType="1"/>
              </p:cNvSpPr>
              <p:nvPr/>
            </p:nvSpPr>
            <p:spPr bwMode="auto">
              <a:xfrm flipH="1" flipV="1">
                <a:off x="2866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2" name="Line 2334"/>
              <p:cNvSpPr>
                <a:spLocks noChangeShapeType="1"/>
              </p:cNvSpPr>
              <p:nvPr/>
            </p:nvSpPr>
            <p:spPr bwMode="auto">
              <a:xfrm>
                <a:off x="2880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3" name="Line 2335"/>
              <p:cNvSpPr>
                <a:spLocks noChangeShapeType="1"/>
              </p:cNvSpPr>
              <p:nvPr/>
            </p:nvSpPr>
            <p:spPr bwMode="auto">
              <a:xfrm flipH="1">
                <a:off x="2866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4" name="Line 2336"/>
              <p:cNvSpPr>
                <a:spLocks noChangeShapeType="1"/>
              </p:cNvSpPr>
              <p:nvPr/>
            </p:nvSpPr>
            <p:spPr bwMode="auto">
              <a:xfrm flipV="1">
                <a:off x="2880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5" name="Rectangle 2337"/>
              <p:cNvSpPr>
                <a:spLocks noChangeArrowheads="1"/>
              </p:cNvSpPr>
              <p:nvPr/>
            </p:nvSpPr>
            <p:spPr bwMode="auto">
              <a:xfrm>
                <a:off x="2873" y="278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6" name="Line 2338"/>
              <p:cNvSpPr>
                <a:spLocks noChangeShapeType="1"/>
              </p:cNvSpPr>
              <p:nvPr/>
            </p:nvSpPr>
            <p:spPr bwMode="auto">
              <a:xfrm flipH="1" flipV="1">
                <a:off x="2880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7" name="Line 2339"/>
              <p:cNvSpPr>
                <a:spLocks noChangeShapeType="1"/>
              </p:cNvSpPr>
              <p:nvPr/>
            </p:nvSpPr>
            <p:spPr bwMode="auto">
              <a:xfrm>
                <a:off x="2894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8" name="Line 2340"/>
              <p:cNvSpPr>
                <a:spLocks noChangeShapeType="1"/>
              </p:cNvSpPr>
              <p:nvPr/>
            </p:nvSpPr>
            <p:spPr bwMode="auto">
              <a:xfrm flipH="1">
                <a:off x="2880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89" name="Line 2341"/>
              <p:cNvSpPr>
                <a:spLocks noChangeShapeType="1"/>
              </p:cNvSpPr>
              <p:nvPr/>
            </p:nvSpPr>
            <p:spPr bwMode="auto">
              <a:xfrm flipV="1">
                <a:off x="2894" y="27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0" name="Rectangle 2342"/>
              <p:cNvSpPr>
                <a:spLocks noChangeArrowheads="1"/>
              </p:cNvSpPr>
              <p:nvPr/>
            </p:nvSpPr>
            <p:spPr bwMode="auto">
              <a:xfrm>
                <a:off x="2880" y="2790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1" name="Line 2343"/>
              <p:cNvSpPr>
                <a:spLocks noChangeShapeType="1"/>
              </p:cNvSpPr>
              <p:nvPr/>
            </p:nvSpPr>
            <p:spPr bwMode="auto">
              <a:xfrm flipH="1" flipV="1">
                <a:off x="2887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2" name="Line 2344"/>
              <p:cNvSpPr>
                <a:spLocks noChangeShapeType="1"/>
              </p:cNvSpPr>
              <p:nvPr/>
            </p:nvSpPr>
            <p:spPr bwMode="auto">
              <a:xfrm>
                <a:off x="2901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3" name="Line 2345"/>
              <p:cNvSpPr>
                <a:spLocks noChangeShapeType="1"/>
              </p:cNvSpPr>
              <p:nvPr/>
            </p:nvSpPr>
            <p:spPr bwMode="auto">
              <a:xfrm flipH="1">
                <a:off x="2887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4" name="Line 2346"/>
              <p:cNvSpPr>
                <a:spLocks noChangeShapeType="1"/>
              </p:cNvSpPr>
              <p:nvPr/>
            </p:nvSpPr>
            <p:spPr bwMode="auto">
              <a:xfrm flipV="1">
                <a:off x="2901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5" name="Rectangle 2347"/>
              <p:cNvSpPr>
                <a:spLocks noChangeArrowheads="1"/>
              </p:cNvSpPr>
              <p:nvPr/>
            </p:nvSpPr>
            <p:spPr bwMode="auto">
              <a:xfrm>
                <a:off x="2887" y="2790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6" name="Line 2348"/>
              <p:cNvSpPr>
                <a:spLocks noChangeShapeType="1"/>
              </p:cNvSpPr>
              <p:nvPr/>
            </p:nvSpPr>
            <p:spPr bwMode="auto">
              <a:xfrm flipH="1" flipV="1">
                <a:off x="2894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7" name="Line 2349"/>
              <p:cNvSpPr>
                <a:spLocks noChangeShapeType="1"/>
              </p:cNvSpPr>
              <p:nvPr/>
            </p:nvSpPr>
            <p:spPr bwMode="auto">
              <a:xfrm>
                <a:off x="2908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8" name="Line 2350"/>
              <p:cNvSpPr>
                <a:spLocks noChangeShapeType="1"/>
              </p:cNvSpPr>
              <p:nvPr/>
            </p:nvSpPr>
            <p:spPr bwMode="auto">
              <a:xfrm flipH="1">
                <a:off x="2894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799" name="Line 2351"/>
              <p:cNvSpPr>
                <a:spLocks noChangeShapeType="1"/>
              </p:cNvSpPr>
              <p:nvPr/>
            </p:nvSpPr>
            <p:spPr bwMode="auto">
              <a:xfrm flipV="1">
                <a:off x="2908" y="27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0" name="Rectangle 2352"/>
              <p:cNvSpPr>
                <a:spLocks noChangeArrowheads="1"/>
              </p:cNvSpPr>
              <p:nvPr/>
            </p:nvSpPr>
            <p:spPr bwMode="auto">
              <a:xfrm>
                <a:off x="2901" y="2798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1" name="Line 2353"/>
              <p:cNvSpPr>
                <a:spLocks noChangeShapeType="1"/>
              </p:cNvSpPr>
              <p:nvPr/>
            </p:nvSpPr>
            <p:spPr bwMode="auto">
              <a:xfrm flipH="1" flipV="1">
                <a:off x="2908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2" name="Line 2354"/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3" name="Line 2355"/>
              <p:cNvSpPr>
                <a:spLocks noChangeShapeType="1"/>
              </p:cNvSpPr>
              <p:nvPr/>
            </p:nvSpPr>
            <p:spPr bwMode="auto">
              <a:xfrm flipH="1">
                <a:off x="2908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4" name="Line 2356"/>
              <p:cNvSpPr>
                <a:spLocks noChangeShapeType="1"/>
              </p:cNvSpPr>
              <p:nvPr/>
            </p:nvSpPr>
            <p:spPr bwMode="auto">
              <a:xfrm flipV="1">
                <a:off x="2922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5" name="Rectangle 2357"/>
              <p:cNvSpPr>
                <a:spLocks noChangeArrowheads="1"/>
              </p:cNvSpPr>
              <p:nvPr/>
            </p:nvSpPr>
            <p:spPr bwMode="auto">
              <a:xfrm>
                <a:off x="2908" y="2798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6" name="Line 2358"/>
              <p:cNvSpPr>
                <a:spLocks noChangeShapeType="1"/>
              </p:cNvSpPr>
              <p:nvPr/>
            </p:nvSpPr>
            <p:spPr bwMode="auto">
              <a:xfrm flipH="1" flipV="1">
                <a:off x="2915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7" name="Line 2359"/>
              <p:cNvSpPr>
                <a:spLocks noChangeShapeType="1"/>
              </p:cNvSpPr>
              <p:nvPr/>
            </p:nvSpPr>
            <p:spPr bwMode="auto">
              <a:xfrm>
                <a:off x="2929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8" name="Line 2360"/>
              <p:cNvSpPr>
                <a:spLocks noChangeShapeType="1"/>
              </p:cNvSpPr>
              <p:nvPr/>
            </p:nvSpPr>
            <p:spPr bwMode="auto">
              <a:xfrm flipH="1">
                <a:off x="2915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09" name="Line 2361"/>
              <p:cNvSpPr>
                <a:spLocks noChangeShapeType="1"/>
              </p:cNvSpPr>
              <p:nvPr/>
            </p:nvSpPr>
            <p:spPr bwMode="auto">
              <a:xfrm flipV="1">
                <a:off x="2929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0" name="Rectangle 2362"/>
              <p:cNvSpPr>
                <a:spLocks noChangeArrowheads="1"/>
              </p:cNvSpPr>
              <p:nvPr/>
            </p:nvSpPr>
            <p:spPr bwMode="auto">
              <a:xfrm>
                <a:off x="2922" y="2798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1" name="Line 2363"/>
              <p:cNvSpPr>
                <a:spLocks noChangeShapeType="1"/>
              </p:cNvSpPr>
              <p:nvPr/>
            </p:nvSpPr>
            <p:spPr bwMode="auto">
              <a:xfrm flipH="1" flipV="1">
                <a:off x="2929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2" name="Line 2364"/>
              <p:cNvSpPr>
                <a:spLocks noChangeShapeType="1"/>
              </p:cNvSpPr>
              <p:nvPr/>
            </p:nvSpPr>
            <p:spPr bwMode="auto">
              <a:xfrm>
                <a:off x="2943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3" name="Line 2365"/>
              <p:cNvSpPr>
                <a:spLocks noChangeShapeType="1"/>
              </p:cNvSpPr>
              <p:nvPr/>
            </p:nvSpPr>
            <p:spPr bwMode="auto">
              <a:xfrm flipH="1">
                <a:off x="2929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4" name="Line 2366"/>
              <p:cNvSpPr>
                <a:spLocks noChangeShapeType="1"/>
              </p:cNvSpPr>
              <p:nvPr/>
            </p:nvSpPr>
            <p:spPr bwMode="auto">
              <a:xfrm flipV="1">
                <a:off x="2943" y="280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5" name="Rectangle 2367"/>
              <p:cNvSpPr>
                <a:spLocks noChangeArrowheads="1"/>
              </p:cNvSpPr>
              <p:nvPr/>
            </p:nvSpPr>
            <p:spPr bwMode="auto">
              <a:xfrm>
                <a:off x="2929" y="280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6" name="Line 2368"/>
              <p:cNvSpPr>
                <a:spLocks noChangeShapeType="1"/>
              </p:cNvSpPr>
              <p:nvPr/>
            </p:nvSpPr>
            <p:spPr bwMode="auto">
              <a:xfrm flipH="1" flipV="1">
                <a:off x="2936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7" name="Line 2369"/>
              <p:cNvSpPr>
                <a:spLocks noChangeShapeType="1"/>
              </p:cNvSpPr>
              <p:nvPr/>
            </p:nvSpPr>
            <p:spPr bwMode="auto">
              <a:xfrm>
                <a:off x="2950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8" name="Line 2370"/>
              <p:cNvSpPr>
                <a:spLocks noChangeShapeType="1"/>
              </p:cNvSpPr>
              <p:nvPr/>
            </p:nvSpPr>
            <p:spPr bwMode="auto">
              <a:xfrm flipH="1">
                <a:off x="2936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19" name="Line 2371"/>
              <p:cNvSpPr>
                <a:spLocks noChangeShapeType="1"/>
              </p:cNvSpPr>
              <p:nvPr/>
            </p:nvSpPr>
            <p:spPr bwMode="auto">
              <a:xfrm flipV="1">
                <a:off x="2950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0" name="Rectangle 2372"/>
              <p:cNvSpPr>
                <a:spLocks noChangeArrowheads="1"/>
              </p:cNvSpPr>
              <p:nvPr/>
            </p:nvSpPr>
            <p:spPr bwMode="auto">
              <a:xfrm>
                <a:off x="2936" y="280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1" name="Line 2373"/>
              <p:cNvSpPr>
                <a:spLocks noChangeShapeType="1"/>
              </p:cNvSpPr>
              <p:nvPr/>
            </p:nvSpPr>
            <p:spPr bwMode="auto">
              <a:xfrm flipH="1" flipV="1">
                <a:off x="2943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2" name="Line 2374"/>
              <p:cNvSpPr>
                <a:spLocks noChangeShapeType="1"/>
              </p:cNvSpPr>
              <p:nvPr/>
            </p:nvSpPr>
            <p:spPr bwMode="auto">
              <a:xfrm>
                <a:off x="2957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3" name="Line 2375"/>
              <p:cNvSpPr>
                <a:spLocks noChangeShapeType="1"/>
              </p:cNvSpPr>
              <p:nvPr/>
            </p:nvSpPr>
            <p:spPr bwMode="auto">
              <a:xfrm flipH="1">
                <a:off x="2943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4" name="Line 2376"/>
              <p:cNvSpPr>
                <a:spLocks noChangeShapeType="1"/>
              </p:cNvSpPr>
              <p:nvPr/>
            </p:nvSpPr>
            <p:spPr bwMode="auto">
              <a:xfrm flipV="1">
                <a:off x="2957" y="281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5" name="Rectangle 2377"/>
              <p:cNvSpPr>
                <a:spLocks noChangeArrowheads="1"/>
              </p:cNvSpPr>
              <p:nvPr/>
            </p:nvSpPr>
            <p:spPr bwMode="auto">
              <a:xfrm>
                <a:off x="2950" y="281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6" name="Line 2378"/>
              <p:cNvSpPr>
                <a:spLocks noChangeShapeType="1"/>
              </p:cNvSpPr>
              <p:nvPr/>
            </p:nvSpPr>
            <p:spPr bwMode="auto">
              <a:xfrm flipH="1" flipV="1">
                <a:off x="2957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7" name="Line 2379"/>
              <p:cNvSpPr>
                <a:spLocks noChangeShapeType="1"/>
              </p:cNvSpPr>
              <p:nvPr/>
            </p:nvSpPr>
            <p:spPr bwMode="auto">
              <a:xfrm>
                <a:off x="2971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8" name="Line 2380"/>
              <p:cNvSpPr>
                <a:spLocks noChangeShapeType="1"/>
              </p:cNvSpPr>
              <p:nvPr/>
            </p:nvSpPr>
            <p:spPr bwMode="auto">
              <a:xfrm flipH="1">
                <a:off x="2957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29" name="Line 2381"/>
              <p:cNvSpPr>
                <a:spLocks noChangeShapeType="1"/>
              </p:cNvSpPr>
              <p:nvPr/>
            </p:nvSpPr>
            <p:spPr bwMode="auto">
              <a:xfrm flipV="1">
                <a:off x="2971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0" name="Rectangle 2382"/>
              <p:cNvSpPr>
                <a:spLocks noChangeArrowheads="1"/>
              </p:cNvSpPr>
              <p:nvPr/>
            </p:nvSpPr>
            <p:spPr bwMode="auto">
              <a:xfrm>
                <a:off x="2957" y="281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1" name="Line 2383"/>
              <p:cNvSpPr>
                <a:spLocks noChangeShapeType="1"/>
              </p:cNvSpPr>
              <p:nvPr/>
            </p:nvSpPr>
            <p:spPr bwMode="auto">
              <a:xfrm flipH="1" flipV="1">
                <a:off x="2964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2" name="Line 2384"/>
              <p:cNvSpPr>
                <a:spLocks noChangeShapeType="1"/>
              </p:cNvSpPr>
              <p:nvPr/>
            </p:nvSpPr>
            <p:spPr bwMode="auto">
              <a:xfrm>
                <a:off x="2978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3" name="Line 2385"/>
              <p:cNvSpPr>
                <a:spLocks noChangeShapeType="1"/>
              </p:cNvSpPr>
              <p:nvPr/>
            </p:nvSpPr>
            <p:spPr bwMode="auto">
              <a:xfrm flipH="1">
                <a:off x="2964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4" name="Line 2386"/>
              <p:cNvSpPr>
                <a:spLocks noChangeShapeType="1"/>
              </p:cNvSpPr>
              <p:nvPr/>
            </p:nvSpPr>
            <p:spPr bwMode="auto">
              <a:xfrm flipV="1">
                <a:off x="2978" y="282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5" name="Rectangle 2387"/>
              <p:cNvSpPr>
                <a:spLocks noChangeArrowheads="1"/>
              </p:cNvSpPr>
              <p:nvPr/>
            </p:nvSpPr>
            <p:spPr bwMode="auto">
              <a:xfrm>
                <a:off x="2964" y="282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6" name="Line 2388"/>
              <p:cNvSpPr>
                <a:spLocks noChangeShapeType="1"/>
              </p:cNvSpPr>
              <p:nvPr/>
            </p:nvSpPr>
            <p:spPr bwMode="auto">
              <a:xfrm flipH="1" flipV="1">
                <a:off x="2971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7" name="Line 2389"/>
              <p:cNvSpPr>
                <a:spLocks noChangeShapeType="1"/>
              </p:cNvSpPr>
              <p:nvPr/>
            </p:nvSpPr>
            <p:spPr bwMode="auto">
              <a:xfrm>
                <a:off x="2985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8" name="Line 2390"/>
              <p:cNvSpPr>
                <a:spLocks noChangeShapeType="1"/>
              </p:cNvSpPr>
              <p:nvPr/>
            </p:nvSpPr>
            <p:spPr bwMode="auto">
              <a:xfrm flipH="1">
                <a:off x="2971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39" name="Line 2391"/>
              <p:cNvSpPr>
                <a:spLocks noChangeShapeType="1"/>
              </p:cNvSpPr>
              <p:nvPr/>
            </p:nvSpPr>
            <p:spPr bwMode="auto">
              <a:xfrm flipV="1">
                <a:off x="2985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0" name="Rectangle 2392"/>
              <p:cNvSpPr>
                <a:spLocks noChangeArrowheads="1"/>
              </p:cNvSpPr>
              <p:nvPr/>
            </p:nvSpPr>
            <p:spPr bwMode="auto">
              <a:xfrm>
                <a:off x="2978" y="282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1" name="Line 2393"/>
              <p:cNvSpPr>
                <a:spLocks noChangeShapeType="1"/>
              </p:cNvSpPr>
              <p:nvPr/>
            </p:nvSpPr>
            <p:spPr bwMode="auto">
              <a:xfrm flipH="1" flipV="1">
                <a:off x="2985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2" name="Line 2394"/>
              <p:cNvSpPr>
                <a:spLocks noChangeShapeType="1"/>
              </p:cNvSpPr>
              <p:nvPr/>
            </p:nvSpPr>
            <p:spPr bwMode="auto">
              <a:xfrm>
                <a:off x="2999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3" name="Line 2395"/>
              <p:cNvSpPr>
                <a:spLocks noChangeShapeType="1"/>
              </p:cNvSpPr>
              <p:nvPr/>
            </p:nvSpPr>
            <p:spPr bwMode="auto">
              <a:xfrm flipH="1">
                <a:off x="2985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4" name="Line 2396"/>
              <p:cNvSpPr>
                <a:spLocks noChangeShapeType="1"/>
              </p:cNvSpPr>
              <p:nvPr/>
            </p:nvSpPr>
            <p:spPr bwMode="auto">
              <a:xfrm flipV="1">
                <a:off x="2999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5" name="Rectangle 2397"/>
              <p:cNvSpPr>
                <a:spLocks noChangeArrowheads="1"/>
              </p:cNvSpPr>
              <p:nvPr/>
            </p:nvSpPr>
            <p:spPr bwMode="auto">
              <a:xfrm>
                <a:off x="2985" y="282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6" name="Line 2398"/>
              <p:cNvSpPr>
                <a:spLocks noChangeShapeType="1"/>
              </p:cNvSpPr>
              <p:nvPr/>
            </p:nvSpPr>
            <p:spPr bwMode="auto">
              <a:xfrm flipH="1" flipV="1">
                <a:off x="2992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7" name="Line 2399"/>
              <p:cNvSpPr>
                <a:spLocks noChangeShapeType="1"/>
              </p:cNvSpPr>
              <p:nvPr/>
            </p:nvSpPr>
            <p:spPr bwMode="auto">
              <a:xfrm>
                <a:off x="3006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8" name="Line 2400"/>
              <p:cNvSpPr>
                <a:spLocks noChangeShapeType="1"/>
              </p:cNvSpPr>
              <p:nvPr/>
            </p:nvSpPr>
            <p:spPr bwMode="auto">
              <a:xfrm flipH="1">
                <a:off x="2992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49" name="Line 2401"/>
              <p:cNvSpPr>
                <a:spLocks noChangeShapeType="1"/>
              </p:cNvSpPr>
              <p:nvPr/>
            </p:nvSpPr>
            <p:spPr bwMode="auto">
              <a:xfrm flipV="1">
                <a:off x="3006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0" name="Rectangle 2402"/>
              <p:cNvSpPr>
                <a:spLocks noChangeArrowheads="1"/>
              </p:cNvSpPr>
              <p:nvPr/>
            </p:nvSpPr>
            <p:spPr bwMode="auto">
              <a:xfrm>
                <a:off x="2992" y="282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1" name="Line 2403"/>
              <p:cNvSpPr>
                <a:spLocks noChangeShapeType="1"/>
              </p:cNvSpPr>
              <p:nvPr/>
            </p:nvSpPr>
            <p:spPr bwMode="auto">
              <a:xfrm flipH="1" flipV="1">
                <a:off x="2999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2" name="Line 2404"/>
              <p:cNvSpPr>
                <a:spLocks noChangeShapeType="1"/>
              </p:cNvSpPr>
              <p:nvPr/>
            </p:nvSpPr>
            <p:spPr bwMode="auto">
              <a:xfrm>
                <a:off x="3013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3" name="Line 2405"/>
              <p:cNvSpPr>
                <a:spLocks noChangeShapeType="1"/>
              </p:cNvSpPr>
              <p:nvPr/>
            </p:nvSpPr>
            <p:spPr bwMode="auto">
              <a:xfrm flipH="1">
                <a:off x="2999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4" name="Line 2406"/>
              <p:cNvSpPr>
                <a:spLocks noChangeShapeType="1"/>
              </p:cNvSpPr>
              <p:nvPr/>
            </p:nvSpPr>
            <p:spPr bwMode="auto">
              <a:xfrm flipV="1">
                <a:off x="3013" y="283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5" name="Rectangle 2407"/>
              <p:cNvSpPr>
                <a:spLocks noChangeArrowheads="1"/>
              </p:cNvSpPr>
              <p:nvPr/>
            </p:nvSpPr>
            <p:spPr bwMode="auto">
              <a:xfrm>
                <a:off x="3006" y="283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6" name="Line 2408"/>
              <p:cNvSpPr>
                <a:spLocks noChangeShapeType="1"/>
              </p:cNvSpPr>
              <p:nvPr/>
            </p:nvSpPr>
            <p:spPr bwMode="auto">
              <a:xfrm flipH="1" flipV="1">
                <a:off x="3013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7" name="Line 2409"/>
              <p:cNvSpPr>
                <a:spLocks noChangeShapeType="1"/>
              </p:cNvSpPr>
              <p:nvPr/>
            </p:nvSpPr>
            <p:spPr bwMode="auto">
              <a:xfrm>
                <a:off x="3027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8" name="Line 2410"/>
              <p:cNvSpPr>
                <a:spLocks noChangeShapeType="1"/>
              </p:cNvSpPr>
              <p:nvPr/>
            </p:nvSpPr>
            <p:spPr bwMode="auto">
              <a:xfrm flipH="1">
                <a:off x="3013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59" name="Line 2411"/>
              <p:cNvSpPr>
                <a:spLocks noChangeShapeType="1"/>
              </p:cNvSpPr>
              <p:nvPr/>
            </p:nvSpPr>
            <p:spPr bwMode="auto">
              <a:xfrm flipV="1">
                <a:off x="3027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0" name="Rectangle 2412"/>
              <p:cNvSpPr>
                <a:spLocks noChangeArrowheads="1"/>
              </p:cNvSpPr>
              <p:nvPr/>
            </p:nvSpPr>
            <p:spPr bwMode="auto">
              <a:xfrm>
                <a:off x="3013" y="283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1" name="Line 2413"/>
              <p:cNvSpPr>
                <a:spLocks noChangeShapeType="1"/>
              </p:cNvSpPr>
              <p:nvPr/>
            </p:nvSpPr>
            <p:spPr bwMode="auto">
              <a:xfrm flipH="1" flipV="1">
                <a:off x="3020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2" name="Line 2414"/>
              <p:cNvSpPr>
                <a:spLocks noChangeShapeType="1"/>
              </p:cNvSpPr>
              <p:nvPr/>
            </p:nvSpPr>
            <p:spPr bwMode="auto">
              <a:xfrm>
                <a:off x="3034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3" name="Line 2415"/>
              <p:cNvSpPr>
                <a:spLocks noChangeShapeType="1"/>
              </p:cNvSpPr>
              <p:nvPr/>
            </p:nvSpPr>
            <p:spPr bwMode="auto">
              <a:xfrm flipH="1">
                <a:off x="3020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4" name="Line 2416"/>
              <p:cNvSpPr>
                <a:spLocks noChangeShapeType="1"/>
              </p:cNvSpPr>
              <p:nvPr/>
            </p:nvSpPr>
            <p:spPr bwMode="auto">
              <a:xfrm flipV="1">
                <a:off x="3034" y="283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5" name="Rectangle 2417"/>
              <p:cNvSpPr>
                <a:spLocks noChangeArrowheads="1"/>
              </p:cNvSpPr>
              <p:nvPr/>
            </p:nvSpPr>
            <p:spPr bwMode="auto">
              <a:xfrm>
                <a:off x="3027" y="283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6" name="Line 2418"/>
              <p:cNvSpPr>
                <a:spLocks noChangeShapeType="1"/>
              </p:cNvSpPr>
              <p:nvPr/>
            </p:nvSpPr>
            <p:spPr bwMode="auto">
              <a:xfrm flipH="1" flipV="1">
                <a:off x="3034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67" name="Line 2419"/>
              <p:cNvSpPr>
                <a:spLocks noChangeShapeType="1"/>
              </p:cNvSpPr>
              <p:nvPr/>
            </p:nvSpPr>
            <p:spPr bwMode="auto">
              <a:xfrm>
                <a:off x="3048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6868" name="Group 2420"/>
            <p:cNvGrpSpPr>
              <a:grpSpLocks/>
            </p:cNvGrpSpPr>
            <p:nvPr/>
          </p:nvGrpSpPr>
          <p:grpSpPr bwMode="auto">
            <a:xfrm>
              <a:off x="3034" y="2838"/>
              <a:ext cx="420" cy="165"/>
              <a:chOff x="3034" y="2838"/>
              <a:chExt cx="420" cy="165"/>
            </a:xfrm>
          </p:grpSpPr>
          <p:sp>
            <p:nvSpPr>
              <p:cNvPr id="106869" name="Line 2421"/>
              <p:cNvSpPr>
                <a:spLocks noChangeShapeType="1"/>
              </p:cNvSpPr>
              <p:nvPr/>
            </p:nvSpPr>
            <p:spPr bwMode="auto">
              <a:xfrm flipH="1">
                <a:off x="3034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0" name="Line 2422"/>
              <p:cNvSpPr>
                <a:spLocks noChangeShapeType="1"/>
              </p:cNvSpPr>
              <p:nvPr/>
            </p:nvSpPr>
            <p:spPr bwMode="auto">
              <a:xfrm flipV="1">
                <a:off x="3048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1" name="Rectangle 2423"/>
              <p:cNvSpPr>
                <a:spLocks noChangeArrowheads="1"/>
              </p:cNvSpPr>
              <p:nvPr/>
            </p:nvSpPr>
            <p:spPr bwMode="auto">
              <a:xfrm>
                <a:off x="3034" y="283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2" name="Line 2424"/>
              <p:cNvSpPr>
                <a:spLocks noChangeShapeType="1"/>
              </p:cNvSpPr>
              <p:nvPr/>
            </p:nvSpPr>
            <p:spPr bwMode="auto">
              <a:xfrm flipH="1" flipV="1">
                <a:off x="3041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3" name="Line 2425"/>
              <p:cNvSpPr>
                <a:spLocks noChangeShapeType="1"/>
              </p:cNvSpPr>
              <p:nvPr/>
            </p:nvSpPr>
            <p:spPr bwMode="auto">
              <a:xfrm>
                <a:off x="3055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4" name="Line 2426"/>
              <p:cNvSpPr>
                <a:spLocks noChangeShapeType="1"/>
              </p:cNvSpPr>
              <p:nvPr/>
            </p:nvSpPr>
            <p:spPr bwMode="auto">
              <a:xfrm flipH="1">
                <a:off x="3041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5" name="Line 2427"/>
              <p:cNvSpPr>
                <a:spLocks noChangeShapeType="1"/>
              </p:cNvSpPr>
              <p:nvPr/>
            </p:nvSpPr>
            <p:spPr bwMode="auto">
              <a:xfrm flipV="1">
                <a:off x="3055" y="2846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6" name="Rectangle 2428"/>
              <p:cNvSpPr>
                <a:spLocks noChangeArrowheads="1"/>
              </p:cNvSpPr>
              <p:nvPr/>
            </p:nvSpPr>
            <p:spPr bwMode="auto">
              <a:xfrm>
                <a:off x="3041" y="284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7" name="Line 2429"/>
              <p:cNvSpPr>
                <a:spLocks noChangeShapeType="1"/>
              </p:cNvSpPr>
              <p:nvPr/>
            </p:nvSpPr>
            <p:spPr bwMode="auto">
              <a:xfrm flipH="1" flipV="1">
                <a:off x="3048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8" name="Line 2430"/>
              <p:cNvSpPr>
                <a:spLocks noChangeShapeType="1"/>
              </p:cNvSpPr>
              <p:nvPr/>
            </p:nvSpPr>
            <p:spPr bwMode="auto">
              <a:xfrm>
                <a:off x="3062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79" name="Line 2431"/>
              <p:cNvSpPr>
                <a:spLocks noChangeShapeType="1"/>
              </p:cNvSpPr>
              <p:nvPr/>
            </p:nvSpPr>
            <p:spPr bwMode="auto">
              <a:xfrm flipH="1">
                <a:off x="3048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0" name="Line 2432"/>
              <p:cNvSpPr>
                <a:spLocks noChangeShapeType="1"/>
              </p:cNvSpPr>
              <p:nvPr/>
            </p:nvSpPr>
            <p:spPr bwMode="auto">
              <a:xfrm flipV="1">
                <a:off x="3062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1" name="Rectangle 2433"/>
              <p:cNvSpPr>
                <a:spLocks noChangeArrowheads="1"/>
              </p:cNvSpPr>
              <p:nvPr/>
            </p:nvSpPr>
            <p:spPr bwMode="auto">
              <a:xfrm>
                <a:off x="3055" y="284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2" name="Line 2434"/>
              <p:cNvSpPr>
                <a:spLocks noChangeShapeType="1"/>
              </p:cNvSpPr>
              <p:nvPr/>
            </p:nvSpPr>
            <p:spPr bwMode="auto">
              <a:xfrm flipH="1" flipV="1">
                <a:off x="3062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3" name="Line 2435"/>
              <p:cNvSpPr>
                <a:spLocks noChangeShapeType="1"/>
              </p:cNvSpPr>
              <p:nvPr/>
            </p:nvSpPr>
            <p:spPr bwMode="auto">
              <a:xfrm>
                <a:off x="3076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4" name="Line 2436"/>
              <p:cNvSpPr>
                <a:spLocks noChangeShapeType="1"/>
              </p:cNvSpPr>
              <p:nvPr/>
            </p:nvSpPr>
            <p:spPr bwMode="auto">
              <a:xfrm flipH="1">
                <a:off x="3062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5" name="Line 2437"/>
              <p:cNvSpPr>
                <a:spLocks noChangeShapeType="1"/>
              </p:cNvSpPr>
              <p:nvPr/>
            </p:nvSpPr>
            <p:spPr bwMode="auto">
              <a:xfrm flipV="1">
                <a:off x="3076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6" name="Rectangle 2438"/>
              <p:cNvSpPr>
                <a:spLocks noChangeArrowheads="1"/>
              </p:cNvSpPr>
              <p:nvPr/>
            </p:nvSpPr>
            <p:spPr bwMode="auto">
              <a:xfrm>
                <a:off x="3062" y="284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7" name="Line 2439"/>
              <p:cNvSpPr>
                <a:spLocks noChangeShapeType="1"/>
              </p:cNvSpPr>
              <p:nvPr/>
            </p:nvSpPr>
            <p:spPr bwMode="auto">
              <a:xfrm flipH="1" flipV="1">
                <a:off x="3069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8" name="Line 2440"/>
              <p:cNvSpPr>
                <a:spLocks noChangeShapeType="1"/>
              </p:cNvSpPr>
              <p:nvPr/>
            </p:nvSpPr>
            <p:spPr bwMode="auto">
              <a:xfrm>
                <a:off x="3083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89" name="Line 2441"/>
              <p:cNvSpPr>
                <a:spLocks noChangeShapeType="1"/>
              </p:cNvSpPr>
              <p:nvPr/>
            </p:nvSpPr>
            <p:spPr bwMode="auto">
              <a:xfrm flipH="1">
                <a:off x="3069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0" name="Line 2442"/>
              <p:cNvSpPr>
                <a:spLocks noChangeShapeType="1"/>
              </p:cNvSpPr>
              <p:nvPr/>
            </p:nvSpPr>
            <p:spPr bwMode="auto">
              <a:xfrm flipV="1">
                <a:off x="3083" y="2854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1" name="Rectangle 2443"/>
              <p:cNvSpPr>
                <a:spLocks noChangeArrowheads="1"/>
              </p:cNvSpPr>
              <p:nvPr/>
            </p:nvSpPr>
            <p:spPr bwMode="auto">
              <a:xfrm>
                <a:off x="3069" y="285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2" name="Line 2444"/>
              <p:cNvSpPr>
                <a:spLocks noChangeShapeType="1"/>
              </p:cNvSpPr>
              <p:nvPr/>
            </p:nvSpPr>
            <p:spPr bwMode="auto">
              <a:xfrm flipH="1" flipV="1">
                <a:off x="3076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3" name="Line 2445"/>
              <p:cNvSpPr>
                <a:spLocks noChangeShapeType="1"/>
              </p:cNvSpPr>
              <p:nvPr/>
            </p:nvSpPr>
            <p:spPr bwMode="auto">
              <a:xfrm>
                <a:off x="3090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4" name="Line 2446"/>
              <p:cNvSpPr>
                <a:spLocks noChangeShapeType="1"/>
              </p:cNvSpPr>
              <p:nvPr/>
            </p:nvSpPr>
            <p:spPr bwMode="auto">
              <a:xfrm flipH="1">
                <a:off x="3076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5" name="Line 2447"/>
              <p:cNvSpPr>
                <a:spLocks noChangeShapeType="1"/>
              </p:cNvSpPr>
              <p:nvPr/>
            </p:nvSpPr>
            <p:spPr bwMode="auto">
              <a:xfrm flipV="1">
                <a:off x="3090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6" name="Rectangle 2448"/>
              <p:cNvSpPr>
                <a:spLocks noChangeArrowheads="1"/>
              </p:cNvSpPr>
              <p:nvPr/>
            </p:nvSpPr>
            <p:spPr bwMode="auto">
              <a:xfrm>
                <a:off x="3083" y="285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7" name="Line 2449"/>
              <p:cNvSpPr>
                <a:spLocks noChangeShapeType="1"/>
              </p:cNvSpPr>
              <p:nvPr/>
            </p:nvSpPr>
            <p:spPr bwMode="auto">
              <a:xfrm flipH="1" flipV="1">
                <a:off x="3090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8" name="Line 2450"/>
              <p:cNvSpPr>
                <a:spLocks noChangeShapeType="1"/>
              </p:cNvSpPr>
              <p:nvPr/>
            </p:nvSpPr>
            <p:spPr bwMode="auto">
              <a:xfrm>
                <a:off x="3104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899" name="Line 2451"/>
              <p:cNvSpPr>
                <a:spLocks noChangeShapeType="1"/>
              </p:cNvSpPr>
              <p:nvPr/>
            </p:nvSpPr>
            <p:spPr bwMode="auto">
              <a:xfrm flipH="1">
                <a:off x="3090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0" name="Line 2452"/>
              <p:cNvSpPr>
                <a:spLocks noChangeShapeType="1"/>
              </p:cNvSpPr>
              <p:nvPr/>
            </p:nvSpPr>
            <p:spPr bwMode="auto">
              <a:xfrm flipV="1">
                <a:off x="3104" y="286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1" name="Rectangle 2453"/>
              <p:cNvSpPr>
                <a:spLocks noChangeArrowheads="1"/>
              </p:cNvSpPr>
              <p:nvPr/>
            </p:nvSpPr>
            <p:spPr bwMode="auto">
              <a:xfrm>
                <a:off x="3090" y="2861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2" name="Line 2454"/>
              <p:cNvSpPr>
                <a:spLocks noChangeShapeType="1"/>
              </p:cNvSpPr>
              <p:nvPr/>
            </p:nvSpPr>
            <p:spPr bwMode="auto">
              <a:xfrm flipH="1" flipV="1">
                <a:off x="3097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3" name="Line 2455"/>
              <p:cNvSpPr>
                <a:spLocks noChangeShapeType="1"/>
              </p:cNvSpPr>
              <p:nvPr/>
            </p:nvSpPr>
            <p:spPr bwMode="auto">
              <a:xfrm>
                <a:off x="3111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4" name="Line 2456"/>
              <p:cNvSpPr>
                <a:spLocks noChangeShapeType="1"/>
              </p:cNvSpPr>
              <p:nvPr/>
            </p:nvSpPr>
            <p:spPr bwMode="auto">
              <a:xfrm flipH="1">
                <a:off x="3097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5" name="Line 2457"/>
              <p:cNvSpPr>
                <a:spLocks noChangeShapeType="1"/>
              </p:cNvSpPr>
              <p:nvPr/>
            </p:nvSpPr>
            <p:spPr bwMode="auto">
              <a:xfrm flipV="1">
                <a:off x="3111" y="286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6" name="Rectangle 2458"/>
              <p:cNvSpPr>
                <a:spLocks noChangeArrowheads="1"/>
              </p:cNvSpPr>
              <p:nvPr/>
            </p:nvSpPr>
            <p:spPr bwMode="auto">
              <a:xfrm>
                <a:off x="3097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7" name="Line 2459"/>
              <p:cNvSpPr>
                <a:spLocks noChangeShapeType="1"/>
              </p:cNvSpPr>
              <p:nvPr/>
            </p:nvSpPr>
            <p:spPr bwMode="auto">
              <a:xfrm flipH="1" flipV="1">
                <a:off x="3104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8" name="Line 2460"/>
              <p:cNvSpPr>
                <a:spLocks noChangeShapeType="1"/>
              </p:cNvSpPr>
              <p:nvPr/>
            </p:nvSpPr>
            <p:spPr bwMode="auto">
              <a:xfrm>
                <a:off x="3118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09" name="Line 2461"/>
              <p:cNvSpPr>
                <a:spLocks noChangeShapeType="1"/>
              </p:cNvSpPr>
              <p:nvPr/>
            </p:nvSpPr>
            <p:spPr bwMode="auto">
              <a:xfrm flipH="1">
                <a:off x="3104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0" name="Line 2462"/>
              <p:cNvSpPr>
                <a:spLocks noChangeShapeType="1"/>
              </p:cNvSpPr>
              <p:nvPr/>
            </p:nvSpPr>
            <p:spPr bwMode="auto">
              <a:xfrm flipV="1">
                <a:off x="3118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1" name="Rectangle 2463"/>
              <p:cNvSpPr>
                <a:spLocks noChangeArrowheads="1"/>
              </p:cNvSpPr>
              <p:nvPr/>
            </p:nvSpPr>
            <p:spPr bwMode="auto">
              <a:xfrm>
                <a:off x="3111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2" name="Line 2464"/>
              <p:cNvSpPr>
                <a:spLocks noChangeShapeType="1"/>
              </p:cNvSpPr>
              <p:nvPr/>
            </p:nvSpPr>
            <p:spPr bwMode="auto">
              <a:xfrm flipH="1" flipV="1">
                <a:off x="3118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3" name="Line 2465"/>
              <p:cNvSpPr>
                <a:spLocks noChangeShapeType="1"/>
              </p:cNvSpPr>
              <p:nvPr/>
            </p:nvSpPr>
            <p:spPr bwMode="auto">
              <a:xfrm>
                <a:off x="3132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4" name="Line 2466"/>
              <p:cNvSpPr>
                <a:spLocks noChangeShapeType="1"/>
              </p:cNvSpPr>
              <p:nvPr/>
            </p:nvSpPr>
            <p:spPr bwMode="auto">
              <a:xfrm flipH="1">
                <a:off x="3118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5" name="Line 2467"/>
              <p:cNvSpPr>
                <a:spLocks noChangeShapeType="1"/>
              </p:cNvSpPr>
              <p:nvPr/>
            </p:nvSpPr>
            <p:spPr bwMode="auto">
              <a:xfrm flipV="1">
                <a:off x="3132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6" name="Rectangle 2468"/>
              <p:cNvSpPr>
                <a:spLocks noChangeArrowheads="1"/>
              </p:cNvSpPr>
              <p:nvPr/>
            </p:nvSpPr>
            <p:spPr bwMode="auto">
              <a:xfrm>
                <a:off x="3118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7" name="Line 2469"/>
              <p:cNvSpPr>
                <a:spLocks noChangeShapeType="1"/>
              </p:cNvSpPr>
              <p:nvPr/>
            </p:nvSpPr>
            <p:spPr bwMode="auto">
              <a:xfrm flipH="1" flipV="1">
                <a:off x="3125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8" name="Line 2470"/>
              <p:cNvSpPr>
                <a:spLocks noChangeShapeType="1"/>
              </p:cNvSpPr>
              <p:nvPr/>
            </p:nvSpPr>
            <p:spPr bwMode="auto">
              <a:xfrm>
                <a:off x="3139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19" name="Line 2471"/>
              <p:cNvSpPr>
                <a:spLocks noChangeShapeType="1"/>
              </p:cNvSpPr>
              <p:nvPr/>
            </p:nvSpPr>
            <p:spPr bwMode="auto">
              <a:xfrm flipH="1">
                <a:off x="3125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0" name="Line 2472"/>
              <p:cNvSpPr>
                <a:spLocks noChangeShapeType="1"/>
              </p:cNvSpPr>
              <p:nvPr/>
            </p:nvSpPr>
            <p:spPr bwMode="auto">
              <a:xfrm flipV="1">
                <a:off x="3139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1" name="Rectangle 2473"/>
              <p:cNvSpPr>
                <a:spLocks noChangeArrowheads="1"/>
              </p:cNvSpPr>
              <p:nvPr/>
            </p:nvSpPr>
            <p:spPr bwMode="auto">
              <a:xfrm>
                <a:off x="3132" y="2869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2" name="Line 2474"/>
              <p:cNvSpPr>
                <a:spLocks noChangeShapeType="1"/>
              </p:cNvSpPr>
              <p:nvPr/>
            </p:nvSpPr>
            <p:spPr bwMode="auto">
              <a:xfrm flipH="1" flipV="1">
                <a:off x="3139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3" name="Line 2475"/>
              <p:cNvSpPr>
                <a:spLocks noChangeShapeType="1"/>
              </p:cNvSpPr>
              <p:nvPr/>
            </p:nvSpPr>
            <p:spPr bwMode="auto">
              <a:xfrm>
                <a:off x="3153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4" name="Line 2476"/>
              <p:cNvSpPr>
                <a:spLocks noChangeShapeType="1"/>
              </p:cNvSpPr>
              <p:nvPr/>
            </p:nvSpPr>
            <p:spPr bwMode="auto">
              <a:xfrm flipH="1">
                <a:off x="3139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5" name="Line 2477"/>
              <p:cNvSpPr>
                <a:spLocks noChangeShapeType="1"/>
              </p:cNvSpPr>
              <p:nvPr/>
            </p:nvSpPr>
            <p:spPr bwMode="auto">
              <a:xfrm flipV="1">
                <a:off x="3153" y="287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6" name="Rectangle 2478"/>
              <p:cNvSpPr>
                <a:spLocks noChangeArrowheads="1"/>
              </p:cNvSpPr>
              <p:nvPr/>
            </p:nvSpPr>
            <p:spPr bwMode="auto">
              <a:xfrm>
                <a:off x="3139" y="287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7" name="Line 2479"/>
              <p:cNvSpPr>
                <a:spLocks noChangeShapeType="1"/>
              </p:cNvSpPr>
              <p:nvPr/>
            </p:nvSpPr>
            <p:spPr bwMode="auto">
              <a:xfrm flipH="1" flipV="1">
                <a:off x="3146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8" name="Line 2480"/>
              <p:cNvSpPr>
                <a:spLocks noChangeShapeType="1"/>
              </p:cNvSpPr>
              <p:nvPr/>
            </p:nvSpPr>
            <p:spPr bwMode="auto">
              <a:xfrm>
                <a:off x="3160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29" name="Line 2481"/>
              <p:cNvSpPr>
                <a:spLocks noChangeShapeType="1"/>
              </p:cNvSpPr>
              <p:nvPr/>
            </p:nvSpPr>
            <p:spPr bwMode="auto">
              <a:xfrm flipH="1">
                <a:off x="3146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0" name="Line 2482"/>
              <p:cNvSpPr>
                <a:spLocks noChangeShapeType="1"/>
              </p:cNvSpPr>
              <p:nvPr/>
            </p:nvSpPr>
            <p:spPr bwMode="auto">
              <a:xfrm flipV="1">
                <a:off x="3160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1" name="Rectangle 2483"/>
              <p:cNvSpPr>
                <a:spLocks noChangeArrowheads="1"/>
              </p:cNvSpPr>
              <p:nvPr/>
            </p:nvSpPr>
            <p:spPr bwMode="auto">
              <a:xfrm>
                <a:off x="3146" y="287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2" name="Line 2484"/>
              <p:cNvSpPr>
                <a:spLocks noChangeShapeType="1"/>
              </p:cNvSpPr>
              <p:nvPr/>
            </p:nvSpPr>
            <p:spPr bwMode="auto">
              <a:xfrm flipH="1" flipV="1">
                <a:off x="3153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3" name="Line 2485"/>
              <p:cNvSpPr>
                <a:spLocks noChangeShapeType="1"/>
              </p:cNvSpPr>
              <p:nvPr/>
            </p:nvSpPr>
            <p:spPr bwMode="auto">
              <a:xfrm>
                <a:off x="3167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4" name="Line 2486"/>
              <p:cNvSpPr>
                <a:spLocks noChangeShapeType="1"/>
              </p:cNvSpPr>
              <p:nvPr/>
            </p:nvSpPr>
            <p:spPr bwMode="auto">
              <a:xfrm flipH="1">
                <a:off x="3153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5" name="Line 2487"/>
              <p:cNvSpPr>
                <a:spLocks noChangeShapeType="1"/>
              </p:cNvSpPr>
              <p:nvPr/>
            </p:nvSpPr>
            <p:spPr bwMode="auto">
              <a:xfrm flipV="1">
                <a:off x="3167" y="288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6" name="Rectangle 2488"/>
              <p:cNvSpPr>
                <a:spLocks noChangeArrowheads="1"/>
              </p:cNvSpPr>
              <p:nvPr/>
            </p:nvSpPr>
            <p:spPr bwMode="auto">
              <a:xfrm>
                <a:off x="3160" y="288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7" name="Line 2489"/>
              <p:cNvSpPr>
                <a:spLocks noChangeShapeType="1"/>
              </p:cNvSpPr>
              <p:nvPr/>
            </p:nvSpPr>
            <p:spPr bwMode="auto">
              <a:xfrm flipH="1" flipV="1">
                <a:off x="3167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8" name="Line 2490"/>
              <p:cNvSpPr>
                <a:spLocks noChangeShapeType="1"/>
              </p:cNvSpPr>
              <p:nvPr/>
            </p:nvSpPr>
            <p:spPr bwMode="auto">
              <a:xfrm>
                <a:off x="3181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39" name="Line 2491"/>
              <p:cNvSpPr>
                <a:spLocks noChangeShapeType="1"/>
              </p:cNvSpPr>
              <p:nvPr/>
            </p:nvSpPr>
            <p:spPr bwMode="auto">
              <a:xfrm flipH="1">
                <a:off x="3167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0" name="Line 2492"/>
              <p:cNvSpPr>
                <a:spLocks noChangeShapeType="1"/>
              </p:cNvSpPr>
              <p:nvPr/>
            </p:nvSpPr>
            <p:spPr bwMode="auto">
              <a:xfrm flipV="1">
                <a:off x="3181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1" name="Rectangle 2493"/>
              <p:cNvSpPr>
                <a:spLocks noChangeArrowheads="1"/>
              </p:cNvSpPr>
              <p:nvPr/>
            </p:nvSpPr>
            <p:spPr bwMode="auto">
              <a:xfrm>
                <a:off x="3167" y="288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2" name="Line 2494"/>
              <p:cNvSpPr>
                <a:spLocks noChangeShapeType="1"/>
              </p:cNvSpPr>
              <p:nvPr/>
            </p:nvSpPr>
            <p:spPr bwMode="auto">
              <a:xfrm flipH="1" flipV="1">
                <a:off x="3174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3" name="Line 2495"/>
              <p:cNvSpPr>
                <a:spLocks noChangeShapeType="1"/>
              </p:cNvSpPr>
              <p:nvPr/>
            </p:nvSpPr>
            <p:spPr bwMode="auto">
              <a:xfrm>
                <a:off x="3188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4" name="Line 2496"/>
              <p:cNvSpPr>
                <a:spLocks noChangeShapeType="1"/>
              </p:cNvSpPr>
              <p:nvPr/>
            </p:nvSpPr>
            <p:spPr bwMode="auto">
              <a:xfrm flipH="1">
                <a:off x="3174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5" name="Line 2497"/>
              <p:cNvSpPr>
                <a:spLocks noChangeShapeType="1"/>
              </p:cNvSpPr>
              <p:nvPr/>
            </p:nvSpPr>
            <p:spPr bwMode="auto">
              <a:xfrm flipV="1">
                <a:off x="3188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6" name="Rectangle 2498"/>
              <p:cNvSpPr>
                <a:spLocks noChangeArrowheads="1"/>
              </p:cNvSpPr>
              <p:nvPr/>
            </p:nvSpPr>
            <p:spPr bwMode="auto">
              <a:xfrm>
                <a:off x="3174" y="288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7" name="Line 2499"/>
              <p:cNvSpPr>
                <a:spLocks noChangeShapeType="1"/>
              </p:cNvSpPr>
              <p:nvPr/>
            </p:nvSpPr>
            <p:spPr bwMode="auto">
              <a:xfrm flipH="1" flipV="1">
                <a:off x="3181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8" name="Line 2500"/>
              <p:cNvSpPr>
                <a:spLocks noChangeShapeType="1"/>
              </p:cNvSpPr>
              <p:nvPr/>
            </p:nvSpPr>
            <p:spPr bwMode="auto">
              <a:xfrm>
                <a:off x="3195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49" name="Line 2501"/>
              <p:cNvSpPr>
                <a:spLocks noChangeShapeType="1"/>
              </p:cNvSpPr>
              <p:nvPr/>
            </p:nvSpPr>
            <p:spPr bwMode="auto">
              <a:xfrm flipH="1">
                <a:off x="3181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0" name="Line 2502"/>
              <p:cNvSpPr>
                <a:spLocks noChangeShapeType="1"/>
              </p:cNvSpPr>
              <p:nvPr/>
            </p:nvSpPr>
            <p:spPr bwMode="auto">
              <a:xfrm flipV="1">
                <a:off x="3195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1" name="Rectangle 2503"/>
              <p:cNvSpPr>
                <a:spLocks noChangeArrowheads="1"/>
              </p:cNvSpPr>
              <p:nvPr/>
            </p:nvSpPr>
            <p:spPr bwMode="auto">
              <a:xfrm>
                <a:off x="3188" y="288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2" name="Line 2504"/>
              <p:cNvSpPr>
                <a:spLocks noChangeShapeType="1"/>
              </p:cNvSpPr>
              <p:nvPr/>
            </p:nvSpPr>
            <p:spPr bwMode="auto">
              <a:xfrm flipH="1" flipV="1">
                <a:off x="3195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3" name="Line 2505"/>
              <p:cNvSpPr>
                <a:spLocks noChangeShapeType="1"/>
              </p:cNvSpPr>
              <p:nvPr/>
            </p:nvSpPr>
            <p:spPr bwMode="auto">
              <a:xfrm>
                <a:off x="3209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4" name="Line 2506"/>
              <p:cNvSpPr>
                <a:spLocks noChangeShapeType="1"/>
              </p:cNvSpPr>
              <p:nvPr/>
            </p:nvSpPr>
            <p:spPr bwMode="auto">
              <a:xfrm flipH="1">
                <a:off x="3195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5" name="Line 2507"/>
              <p:cNvSpPr>
                <a:spLocks noChangeShapeType="1"/>
              </p:cNvSpPr>
              <p:nvPr/>
            </p:nvSpPr>
            <p:spPr bwMode="auto">
              <a:xfrm flipV="1">
                <a:off x="3209" y="289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6" name="Rectangle 2508"/>
              <p:cNvSpPr>
                <a:spLocks noChangeArrowheads="1"/>
              </p:cNvSpPr>
              <p:nvPr/>
            </p:nvSpPr>
            <p:spPr bwMode="auto">
              <a:xfrm>
                <a:off x="3195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7" name="Line 2509"/>
              <p:cNvSpPr>
                <a:spLocks noChangeShapeType="1"/>
              </p:cNvSpPr>
              <p:nvPr/>
            </p:nvSpPr>
            <p:spPr bwMode="auto">
              <a:xfrm flipH="1" flipV="1">
                <a:off x="3202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8" name="Line 2510"/>
              <p:cNvSpPr>
                <a:spLocks noChangeShapeType="1"/>
              </p:cNvSpPr>
              <p:nvPr/>
            </p:nvSpPr>
            <p:spPr bwMode="auto">
              <a:xfrm>
                <a:off x="3216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59" name="Line 2511"/>
              <p:cNvSpPr>
                <a:spLocks noChangeShapeType="1"/>
              </p:cNvSpPr>
              <p:nvPr/>
            </p:nvSpPr>
            <p:spPr bwMode="auto">
              <a:xfrm flipH="1">
                <a:off x="3202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0" name="Line 2512"/>
              <p:cNvSpPr>
                <a:spLocks noChangeShapeType="1"/>
              </p:cNvSpPr>
              <p:nvPr/>
            </p:nvSpPr>
            <p:spPr bwMode="auto">
              <a:xfrm flipV="1">
                <a:off x="3216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1" name="Rectangle 2513"/>
              <p:cNvSpPr>
                <a:spLocks noChangeArrowheads="1"/>
              </p:cNvSpPr>
              <p:nvPr/>
            </p:nvSpPr>
            <p:spPr bwMode="auto">
              <a:xfrm>
                <a:off x="3202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2" name="Line 2514"/>
              <p:cNvSpPr>
                <a:spLocks noChangeShapeType="1"/>
              </p:cNvSpPr>
              <p:nvPr/>
            </p:nvSpPr>
            <p:spPr bwMode="auto">
              <a:xfrm flipH="1" flipV="1">
                <a:off x="3209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3" name="Line 2515"/>
              <p:cNvSpPr>
                <a:spLocks noChangeShapeType="1"/>
              </p:cNvSpPr>
              <p:nvPr/>
            </p:nvSpPr>
            <p:spPr bwMode="auto">
              <a:xfrm>
                <a:off x="3223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4" name="Line 2516"/>
              <p:cNvSpPr>
                <a:spLocks noChangeShapeType="1"/>
              </p:cNvSpPr>
              <p:nvPr/>
            </p:nvSpPr>
            <p:spPr bwMode="auto">
              <a:xfrm flipH="1">
                <a:off x="3209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5" name="Line 2517"/>
              <p:cNvSpPr>
                <a:spLocks noChangeShapeType="1"/>
              </p:cNvSpPr>
              <p:nvPr/>
            </p:nvSpPr>
            <p:spPr bwMode="auto">
              <a:xfrm flipV="1">
                <a:off x="3223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6" name="Rectangle 2518"/>
              <p:cNvSpPr>
                <a:spLocks noChangeArrowheads="1"/>
              </p:cNvSpPr>
              <p:nvPr/>
            </p:nvSpPr>
            <p:spPr bwMode="auto">
              <a:xfrm>
                <a:off x="3216" y="289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7" name="Line 2519"/>
              <p:cNvSpPr>
                <a:spLocks noChangeShapeType="1"/>
              </p:cNvSpPr>
              <p:nvPr/>
            </p:nvSpPr>
            <p:spPr bwMode="auto">
              <a:xfrm flipH="1" flipV="1">
                <a:off x="3223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8" name="Line 2520"/>
              <p:cNvSpPr>
                <a:spLocks noChangeShapeType="1"/>
              </p:cNvSpPr>
              <p:nvPr/>
            </p:nvSpPr>
            <p:spPr bwMode="auto">
              <a:xfrm>
                <a:off x="3237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69" name="Line 2521"/>
              <p:cNvSpPr>
                <a:spLocks noChangeShapeType="1"/>
              </p:cNvSpPr>
              <p:nvPr/>
            </p:nvSpPr>
            <p:spPr bwMode="auto">
              <a:xfrm flipH="1">
                <a:off x="3223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0" name="Line 2522"/>
              <p:cNvSpPr>
                <a:spLocks noChangeShapeType="1"/>
              </p:cNvSpPr>
              <p:nvPr/>
            </p:nvSpPr>
            <p:spPr bwMode="auto">
              <a:xfrm flipV="1">
                <a:off x="3237" y="290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1" name="Rectangle 2523"/>
              <p:cNvSpPr>
                <a:spLocks noChangeArrowheads="1"/>
              </p:cNvSpPr>
              <p:nvPr/>
            </p:nvSpPr>
            <p:spPr bwMode="auto">
              <a:xfrm>
                <a:off x="3223" y="290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2" name="Line 2524"/>
              <p:cNvSpPr>
                <a:spLocks noChangeShapeType="1"/>
              </p:cNvSpPr>
              <p:nvPr/>
            </p:nvSpPr>
            <p:spPr bwMode="auto">
              <a:xfrm flipH="1" flipV="1">
                <a:off x="3230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3" name="Line 2525"/>
              <p:cNvSpPr>
                <a:spLocks noChangeShapeType="1"/>
              </p:cNvSpPr>
              <p:nvPr/>
            </p:nvSpPr>
            <p:spPr bwMode="auto">
              <a:xfrm>
                <a:off x="3244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4" name="Line 2526"/>
              <p:cNvSpPr>
                <a:spLocks noChangeShapeType="1"/>
              </p:cNvSpPr>
              <p:nvPr/>
            </p:nvSpPr>
            <p:spPr bwMode="auto">
              <a:xfrm flipH="1">
                <a:off x="3230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5" name="Line 2527"/>
              <p:cNvSpPr>
                <a:spLocks noChangeShapeType="1"/>
              </p:cNvSpPr>
              <p:nvPr/>
            </p:nvSpPr>
            <p:spPr bwMode="auto">
              <a:xfrm flipV="1">
                <a:off x="3244" y="290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6" name="Rectangle 2528"/>
              <p:cNvSpPr>
                <a:spLocks noChangeArrowheads="1"/>
              </p:cNvSpPr>
              <p:nvPr/>
            </p:nvSpPr>
            <p:spPr bwMode="auto">
              <a:xfrm>
                <a:off x="3237" y="290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7" name="Line 2529"/>
              <p:cNvSpPr>
                <a:spLocks noChangeShapeType="1"/>
              </p:cNvSpPr>
              <p:nvPr/>
            </p:nvSpPr>
            <p:spPr bwMode="auto">
              <a:xfrm flipH="1" flipV="1">
                <a:off x="3244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8" name="Line 2530"/>
              <p:cNvSpPr>
                <a:spLocks noChangeShapeType="1"/>
              </p:cNvSpPr>
              <p:nvPr/>
            </p:nvSpPr>
            <p:spPr bwMode="auto">
              <a:xfrm>
                <a:off x="3258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79" name="Line 2531"/>
              <p:cNvSpPr>
                <a:spLocks noChangeShapeType="1"/>
              </p:cNvSpPr>
              <p:nvPr/>
            </p:nvSpPr>
            <p:spPr bwMode="auto">
              <a:xfrm flipH="1">
                <a:off x="3244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0" name="Line 2532"/>
              <p:cNvSpPr>
                <a:spLocks noChangeShapeType="1"/>
              </p:cNvSpPr>
              <p:nvPr/>
            </p:nvSpPr>
            <p:spPr bwMode="auto">
              <a:xfrm flipV="1">
                <a:off x="3258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1" name="Rectangle 2533"/>
              <p:cNvSpPr>
                <a:spLocks noChangeArrowheads="1"/>
              </p:cNvSpPr>
              <p:nvPr/>
            </p:nvSpPr>
            <p:spPr bwMode="auto">
              <a:xfrm>
                <a:off x="3244" y="290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2" name="Line 2534"/>
              <p:cNvSpPr>
                <a:spLocks noChangeShapeType="1"/>
              </p:cNvSpPr>
              <p:nvPr/>
            </p:nvSpPr>
            <p:spPr bwMode="auto">
              <a:xfrm flipH="1" flipV="1">
                <a:off x="3251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3" name="Line 2535"/>
              <p:cNvSpPr>
                <a:spLocks noChangeShapeType="1"/>
              </p:cNvSpPr>
              <p:nvPr/>
            </p:nvSpPr>
            <p:spPr bwMode="auto">
              <a:xfrm>
                <a:off x="3265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4" name="Line 2536"/>
              <p:cNvSpPr>
                <a:spLocks noChangeShapeType="1"/>
              </p:cNvSpPr>
              <p:nvPr/>
            </p:nvSpPr>
            <p:spPr bwMode="auto">
              <a:xfrm flipH="1">
                <a:off x="3251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5" name="Line 2537"/>
              <p:cNvSpPr>
                <a:spLocks noChangeShapeType="1"/>
              </p:cNvSpPr>
              <p:nvPr/>
            </p:nvSpPr>
            <p:spPr bwMode="auto">
              <a:xfrm flipV="1">
                <a:off x="3265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6" name="Rectangle 2538"/>
              <p:cNvSpPr>
                <a:spLocks noChangeArrowheads="1"/>
              </p:cNvSpPr>
              <p:nvPr/>
            </p:nvSpPr>
            <p:spPr bwMode="auto">
              <a:xfrm>
                <a:off x="3251" y="290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7" name="Line 2539"/>
              <p:cNvSpPr>
                <a:spLocks noChangeShapeType="1"/>
              </p:cNvSpPr>
              <p:nvPr/>
            </p:nvSpPr>
            <p:spPr bwMode="auto">
              <a:xfrm flipH="1" flipV="1">
                <a:off x="3258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8" name="Line 2540"/>
              <p:cNvSpPr>
                <a:spLocks noChangeShapeType="1"/>
              </p:cNvSpPr>
              <p:nvPr/>
            </p:nvSpPr>
            <p:spPr bwMode="auto">
              <a:xfrm>
                <a:off x="3272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89" name="Line 2541"/>
              <p:cNvSpPr>
                <a:spLocks noChangeShapeType="1"/>
              </p:cNvSpPr>
              <p:nvPr/>
            </p:nvSpPr>
            <p:spPr bwMode="auto">
              <a:xfrm flipH="1">
                <a:off x="3258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0" name="Line 2542"/>
              <p:cNvSpPr>
                <a:spLocks noChangeShapeType="1"/>
              </p:cNvSpPr>
              <p:nvPr/>
            </p:nvSpPr>
            <p:spPr bwMode="auto">
              <a:xfrm flipV="1">
                <a:off x="3272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1" name="Rectangle 2543"/>
              <p:cNvSpPr>
                <a:spLocks noChangeArrowheads="1"/>
              </p:cNvSpPr>
              <p:nvPr/>
            </p:nvSpPr>
            <p:spPr bwMode="auto">
              <a:xfrm>
                <a:off x="3265" y="290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2" name="Line 2544"/>
              <p:cNvSpPr>
                <a:spLocks noChangeShapeType="1"/>
              </p:cNvSpPr>
              <p:nvPr/>
            </p:nvSpPr>
            <p:spPr bwMode="auto">
              <a:xfrm flipH="1" flipV="1">
                <a:off x="3272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3" name="Line 2545"/>
              <p:cNvSpPr>
                <a:spLocks noChangeShapeType="1"/>
              </p:cNvSpPr>
              <p:nvPr/>
            </p:nvSpPr>
            <p:spPr bwMode="auto">
              <a:xfrm>
                <a:off x="3286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4" name="Line 2546"/>
              <p:cNvSpPr>
                <a:spLocks noChangeShapeType="1"/>
              </p:cNvSpPr>
              <p:nvPr/>
            </p:nvSpPr>
            <p:spPr bwMode="auto">
              <a:xfrm flipH="1">
                <a:off x="3272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5" name="Line 2547"/>
              <p:cNvSpPr>
                <a:spLocks noChangeShapeType="1"/>
              </p:cNvSpPr>
              <p:nvPr/>
            </p:nvSpPr>
            <p:spPr bwMode="auto">
              <a:xfrm flipV="1">
                <a:off x="3286" y="2917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6" name="Rectangle 2548"/>
              <p:cNvSpPr>
                <a:spLocks noChangeArrowheads="1"/>
              </p:cNvSpPr>
              <p:nvPr/>
            </p:nvSpPr>
            <p:spPr bwMode="auto">
              <a:xfrm>
                <a:off x="3272" y="291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7" name="Line 2549"/>
              <p:cNvSpPr>
                <a:spLocks noChangeShapeType="1"/>
              </p:cNvSpPr>
              <p:nvPr/>
            </p:nvSpPr>
            <p:spPr bwMode="auto">
              <a:xfrm flipH="1" flipV="1">
                <a:off x="3279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8" name="Line 2550"/>
              <p:cNvSpPr>
                <a:spLocks noChangeShapeType="1"/>
              </p:cNvSpPr>
              <p:nvPr/>
            </p:nvSpPr>
            <p:spPr bwMode="auto">
              <a:xfrm>
                <a:off x="3293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6999" name="Line 2551"/>
              <p:cNvSpPr>
                <a:spLocks noChangeShapeType="1"/>
              </p:cNvSpPr>
              <p:nvPr/>
            </p:nvSpPr>
            <p:spPr bwMode="auto">
              <a:xfrm flipH="1">
                <a:off x="3279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0" name="Line 2552"/>
              <p:cNvSpPr>
                <a:spLocks noChangeShapeType="1"/>
              </p:cNvSpPr>
              <p:nvPr/>
            </p:nvSpPr>
            <p:spPr bwMode="auto">
              <a:xfrm flipV="1">
                <a:off x="3293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1" name="Rectangle 2553"/>
              <p:cNvSpPr>
                <a:spLocks noChangeArrowheads="1"/>
              </p:cNvSpPr>
              <p:nvPr/>
            </p:nvSpPr>
            <p:spPr bwMode="auto">
              <a:xfrm>
                <a:off x="3279" y="291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2" name="Line 2554"/>
              <p:cNvSpPr>
                <a:spLocks noChangeShapeType="1"/>
              </p:cNvSpPr>
              <p:nvPr/>
            </p:nvSpPr>
            <p:spPr bwMode="auto">
              <a:xfrm flipH="1" flipV="1">
                <a:off x="3286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3" name="Line 2555"/>
              <p:cNvSpPr>
                <a:spLocks noChangeShapeType="1"/>
              </p:cNvSpPr>
              <p:nvPr/>
            </p:nvSpPr>
            <p:spPr bwMode="auto">
              <a:xfrm>
                <a:off x="3300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4" name="Line 2556"/>
              <p:cNvSpPr>
                <a:spLocks noChangeShapeType="1"/>
              </p:cNvSpPr>
              <p:nvPr/>
            </p:nvSpPr>
            <p:spPr bwMode="auto">
              <a:xfrm flipH="1">
                <a:off x="3286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5" name="Line 2557"/>
              <p:cNvSpPr>
                <a:spLocks noChangeShapeType="1"/>
              </p:cNvSpPr>
              <p:nvPr/>
            </p:nvSpPr>
            <p:spPr bwMode="auto">
              <a:xfrm flipV="1">
                <a:off x="3300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6" name="Rectangle 2558"/>
              <p:cNvSpPr>
                <a:spLocks noChangeArrowheads="1"/>
              </p:cNvSpPr>
              <p:nvPr/>
            </p:nvSpPr>
            <p:spPr bwMode="auto">
              <a:xfrm>
                <a:off x="3293" y="291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7" name="Line 2559"/>
              <p:cNvSpPr>
                <a:spLocks noChangeShapeType="1"/>
              </p:cNvSpPr>
              <p:nvPr/>
            </p:nvSpPr>
            <p:spPr bwMode="auto">
              <a:xfrm flipH="1" flipV="1">
                <a:off x="3300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8" name="Line 2560"/>
              <p:cNvSpPr>
                <a:spLocks noChangeShapeType="1"/>
              </p:cNvSpPr>
              <p:nvPr/>
            </p:nvSpPr>
            <p:spPr bwMode="auto">
              <a:xfrm>
                <a:off x="3314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09" name="Line 2561"/>
              <p:cNvSpPr>
                <a:spLocks noChangeShapeType="1"/>
              </p:cNvSpPr>
              <p:nvPr/>
            </p:nvSpPr>
            <p:spPr bwMode="auto">
              <a:xfrm flipH="1">
                <a:off x="3300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0" name="Line 2562"/>
              <p:cNvSpPr>
                <a:spLocks noChangeShapeType="1"/>
              </p:cNvSpPr>
              <p:nvPr/>
            </p:nvSpPr>
            <p:spPr bwMode="auto">
              <a:xfrm flipV="1">
                <a:off x="3314" y="2925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1" name="Rectangle 2563"/>
              <p:cNvSpPr>
                <a:spLocks noChangeArrowheads="1"/>
              </p:cNvSpPr>
              <p:nvPr/>
            </p:nvSpPr>
            <p:spPr bwMode="auto">
              <a:xfrm>
                <a:off x="3300" y="29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2" name="Line 2564"/>
              <p:cNvSpPr>
                <a:spLocks noChangeShapeType="1"/>
              </p:cNvSpPr>
              <p:nvPr/>
            </p:nvSpPr>
            <p:spPr bwMode="auto">
              <a:xfrm flipH="1" flipV="1">
                <a:off x="3307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3" name="Line 2565"/>
              <p:cNvSpPr>
                <a:spLocks noChangeShapeType="1"/>
              </p:cNvSpPr>
              <p:nvPr/>
            </p:nvSpPr>
            <p:spPr bwMode="auto">
              <a:xfrm>
                <a:off x="3321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4" name="Line 2566"/>
              <p:cNvSpPr>
                <a:spLocks noChangeShapeType="1"/>
              </p:cNvSpPr>
              <p:nvPr/>
            </p:nvSpPr>
            <p:spPr bwMode="auto">
              <a:xfrm flipH="1">
                <a:off x="3307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5" name="Line 2567"/>
              <p:cNvSpPr>
                <a:spLocks noChangeShapeType="1"/>
              </p:cNvSpPr>
              <p:nvPr/>
            </p:nvSpPr>
            <p:spPr bwMode="auto">
              <a:xfrm flipV="1">
                <a:off x="3321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6" name="Rectangle 2568"/>
              <p:cNvSpPr>
                <a:spLocks noChangeArrowheads="1"/>
              </p:cNvSpPr>
              <p:nvPr/>
            </p:nvSpPr>
            <p:spPr bwMode="auto">
              <a:xfrm>
                <a:off x="3314" y="29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7" name="Line 2569"/>
              <p:cNvSpPr>
                <a:spLocks noChangeShapeType="1"/>
              </p:cNvSpPr>
              <p:nvPr/>
            </p:nvSpPr>
            <p:spPr bwMode="auto">
              <a:xfrm flipH="1" flipV="1">
                <a:off x="3321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8" name="Line 2570"/>
              <p:cNvSpPr>
                <a:spLocks noChangeShapeType="1"/>
              </p:cNvSpPr>
              <p:nvPr/>
            </p:nvSpPr>
            <p:spPr bwMode="auto">
              <a:xfrm>
                <a:off x="3335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19" name="Line 2571"/>
              <p:cNvSpPr>
                <a:spLocks noChangeShapeType="1"/>
              </p:cNvSpPr>
              <p:nvPr/>
            </p:nvSpPr>
            <p:spPr bwMode="auto">
              <a:xfrm flipH="1">
                <a:off x="3321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0" name="Line 2572"/>
              <p:cNvSpPr>
                <a:spLocks noChangeShapeType="1"/>
              </p:cNvSpPr>
              <p:nvPr/>
            </p:nvSpPr>
            <p:spPr bwMode="auto">
              <a:xfrm flipV="1">
                <a:off x="3335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1" name="Rectangle 2573"/>
              <p:cNvSpPr>
                <a:spLocks noChangeArrowheads="1"/>
              </p:cNvSpPr>
              <p:nvPr/>
            </p:nvSpPr>
            <p:spPr bwMode="auto">
              <a:xfrm>
                <a:off x="3321" y="292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2" name="Line 2574"/>
              <p:cNvSpPr>
                <a:spLocks noChangeShapeType="1"/>
              </p:cNvSpPr>
              <p:nvPr/>
            </p:nvSpPr>
            <p:spPr bwMode="auto">
              <a:xfrm flipH="1" flipV="1">
                <a:off x="3328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3" name="Line 2575"/>
              <p:cNvSpPr>
                <a:spLocks noChangeShapeType="1"/>
              </p:cNvSpPr>
              <p:nvPr/>
            </p:nvSpPr>
            <p:spPr bwMode="auto">
              <a:xfrm>
                <a:off x="3342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4" name="Line 2576"/>
              <p:cNvSpPr>
                <a:spLocks noChangeShapeType="1"/>
              </p:cNvSpPr>
              <p:nvPr/>
            </p:nvSpPr>
            <p:spPr bwMode="auto">
              <a:xfrm flipH="1">
                <a:off x="3328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5" name="Line 2577"/>
              <p:cNvSpPr>
                <a:spLocks noChangeShapeType="1"/>
              </p:cNvSpPr>
              <p:nvPr/>
            </p:nvSpPr>
            <p:spPr bwMode="auto">
              <a:xfrm flipV="1">
                <a:off x="3342" y="293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6" name="Rectangle 2578"/>
              <p:cNvSpPr>
                <a:spLocks noChangeArrowheads="1"/>
              </p:cNvSpPr>
              <p:nvPr/>
            </p:nvSpPr>
            <p:spPr bwMode="auto">
              <a:xfrm>
                <a:off x="3328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7" name="Line 2579"/>
              <p:cNvSpPr>
                <a:spLocks noChangeShapeType="1"/>
              </p:cNvSpPr>
              <p:nvPr/>
            </p:nvSpPr>
            <p:spPr bwMode="auto">
              <a:xfrm flipH="1" flipV="1">
                <a:off x="3335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8" name="Line 2580"/>
              <p:cNvSpPr>
                <a:spLocks noChangeShapeType="1"/>
              </p:cNvSpPr>
              <p:nvPr/>
            </p:nvSpPr>
            <p:spPr bwMode="auto">
              <a:xfrm>
                <a:off x="3349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29" name="Line 2581"/>
              <p:cNvSpPr>
                <a:spLocks noChangeShapeType="1"/>
              </p:cNvSpPr>
              <p:nvPr/>
            </p:nvSpPr>
            <p:spPr bwMode="auto">
              <a:xfrm flipH="1">
                <a:off x="3335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0" name="Line 2582"/>
              <p:cNvSpPr>
                <a:spLocks noChangeShapeType="1"/>
              </p:cNvSpPr>
              <p:nvPr/>
            </p:nvSpPr>
            <p:spPr bwMode="auto">
              <a:xfrm flipV="1">
                <a:off x="3349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1" name="Rectangle 2583"/>
              <p:cNvSpPr>
                <a:spLocks noChangeArrowheads="1"/>
              </p:cNvSpPr>
              <p:nvPr/>
            </p:nvSpPr>
            <p:spPr bwMode="auto">
              <a:xfrm>
                <a:off x="3342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2" name="Line 2584"/>
              <p:cNvSpPr>
                <a:spLocks noChangeShapeType="1"/>
              </p:cNvSpPr>
              <p:nvPr/>
            </p:nvSpPr>
            <p:spPr bwMode="auto">
              <a:xfrm flipH="1" flipV="1">
                <a:off x="3349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3" name="Line 2585"/>
              <p:cNvSpPr>
                <a:spLocks noChangeShapeType="1"/>
              </p:cNvSpPr>
              <p:nvPr/>
            </p:nvSpPr>
            <p:spPr bwMode="auto">
              <a:xfrm>
                <a:off x="3363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4" name="Line 2586"/>
              <p:cNvSpPr>
                <a:spLocks noChangeShapeType="1"/>
              </p:cNvSpPr>
              <p:nvPr/>
            </p:nvSpPr>
            <p:spPr bwMode="auto">
              <a:xfrm flipH="1">
                <a:off x="3349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5" name="Line 2587"/>
              <p:cNvSpPr>
                <a:spLocks noChangeShapeType="1"/>
              </p:cNvSpPr>
              <p:nvPr/>
            </p:nvSpPr>
            <p:spPr bwMode="auto">
              <a:xfrm flipV="1">
                <a:off x="3363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6" name="Rectangle 2588"/>
              <p:cNvSpPr>
                <a:spLocks noChangeArrowheads="1"/>
              </p:cNvSpPr>
              <p:nvPr/>
            </p:nvSpPr>
            <p:spPr bwMode="auto">
              <a:xfrm>
                <a:off x="3349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7" name="Line 2589"/>
              <p:cNvSpPr>
                <a:spLocks noChangeShapeType="1"/>
              </p:cNvSpPr>
              <p:nvPr/>
            </p:nvSpPr>
            <p:spPr bwMode="auto">
              <a:xfrm flipH="1" flipV="1">
                <a:off x="3356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8" name="Line 2590"/>
              <p:cNvSpPr>
                <a:spLocks noChangeShapeType="1"/>
              </p:cNvSpPr>
              <p:nvPr/>
            </p:nvSpPr>
            <p:spPr bwMode="auto">
              <a:xfrm>
                <a:off x="3370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39" name="Line 2591"/>
              <p:cNvSpPr>
                <a:spLocks noChangeShapeType="1"/>
              </p:cNvSpPr>
              <p:nvPr/>
            </p:nvSpPr>
            <p:spPr bwMode="auto">
              <a:xfrm flipH="1">
                <a:off x="3356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0" name="Line 2592"/>
              <p:cNvSpPr>
                <a:spLocks noChangeShapeType="1"/>
              </p:cNvSpPr>
              <p:nvPr/>
            </p:nvSpPr>
            <p:spPr bwMode="auto">
              <a:xfrm flipV="1">
                <a:off x="3370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1" name="Rectangle 2593"/>
              <p:cNvSpPr>
                <a:spLocks noChangeArrowheads="1"/>
              </p:cNvSpPr>
              <p:nvPr/>
            </p:nvSpPr>
            <p:spPr bwMode="auto">
              <a:xfrm>
                <a:off x="3356" y="2932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2" name="Line 2594"/>
              <p:cNvSpPr>
                <a:spLocks noChangeShapeType="1"/>
              </p:cNvSpPr>
              <p:nvPr/>
            </p:nvSpPr>
            <p:spPr bwMode="auto">
              <a:xfrm flipH="1" flipV="1">
                <a:off x="3363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3" name="Line 2595"/>
              <p:cNvSpPr>
                <a:spLocks noChangeShapeType="1"/>
              </p:cNvSpPr>
              <p:nvPr/>
            </p:nvSpPr>
            <p:spPr bwMode="auto">
              <a:xfrm>
                <a:off x="3377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4" name="Line 2596"/>
              <p:cNvSpPr>
                <a:spLocks noChangeShapeType="1"/>
              </p:cNvSpPr>
              <p:nvPr/>
            </p:nvSpPr>
            <p:spPr bwMode="auto">
              <a:xfrm flipH="1">
                <a:off x="3363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5" name="Line 2597"/>
              <p:cNvSpPr>
                <a:spLocks noChangeShapeType="1"/>
              </p:cNvSpPr>
              <p:nvPr/>
            </p:nvSpPr>
            <p:spPr bwMode="auto">
              <a:xfrm flipV="1">
                <a:off x="3377" y="294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6" name="Rectangle 2598"/>
              <p:cNvSpPr>
                <a:spLocks noChangeArrowheads="1"/>
              </p:cNvSpPr>
              <p:nvPr/>
            </p:nvSpPr>
            <p:spPr bwMode="auto">
              <a:xfrm>
                <a:off x="3370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7" name="Line 2599"/>
              <p:cNvSpPr>
                <a:spLocks noChangeShapeType="1"/>
              </p:cNvSpPr>
              <p:nvPr/>
            </p:nvSpPr>
            <p:spPr bwMode="auto">
              <a:xfrm flipH="1" flipV="1">
                <a:off x="3377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8" name="Line 2600"/>
              <p:cNvSpPr>
                <a:spLocks noChangeShapeType="1"/>
              </p:cNvSpPr>
              <p:nvPr/>
            </p:nvSpPr>
            <p:spPr bwMode="auto">
              <a:xfrm>
                <a:off x="3391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49" name="Line 2601"/>
              <p:cNvSpPr>
                <a:spLocks noChangeShapeType="1"/>
              </p:cNvSpPr>
              <p:nvPr/>
            </p:nvSpPr>
            <p:spPr bwMode="auto">
              <a:xfrm flipH="1">
                <a:off x="3377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0" name="Line 2602"/>
              <p:cNvSpPr>
                <a:spLocks noChangeShapeType="1"/>
              </p:cNvSpPr>
              <p:nvPr/>
            </p:nvSpPr>
            <p:spPr bwMode="auto">
              <a:xfrm flipV="1">
                <a:off x="3391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1" name="Rectangle 2603"/>
              <p:cNvSpPr>
                <a:spLocks noChangeArrowheads="1"/>
              </p:cNvSpPr>
              <p:nvPr/>
            </p:nvSpPr>
            <p:spPr bwMode="auto">
              <a:xfrm>
                <a:off x="3377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2" name="Line 2604"/>
              <p:cNvSpPr>
                <a:spLocks noChangeShapeType="1"/>
              </p:cNvSpPr>
              <p:nvPr/>
            </p:nvSpPr>
            <p:spPr bwMode="auto">
              <a:xfrm flipH="1" flipV="1">
                <a:off x="3384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3" name="Line 2605"/>
              <p:cNvSpPr>
                <a:spLocks noChangeShapeType="1"/>
              </p:cNvSpPr>
              <p:nvPr/>
            </p:nvSpPr>
            <p:spPr bwMode="auto">
              <a:xfrm>
                <a:off x="3398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4" name="Line 2606"/>
              <p:cNvSpPr>
                <a:spLocks noChangeShapeType="1"/>
              </p:cNvSpPr>
              <p:nvPr/>
            </p:nvSpPr>
            <p:spPr bwMode="auto">
              <a:xfrm flipH="1">
                <a:off x="3384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5" name="Line 2607"/>
              <p:cNvSpPr>
                <a:spLocks noChangeShapeType="1"/>
              </p:cNvSpPr>
              <p:nvPr/>
            </p:nvSpPr>
            <p:spPr bwMode="auto">
              <a:xfrm flipV="1">
                <a:off x="3398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6" name="Rectangle 2608"/>
              <p:cNvSpPr>
                <a:spLocks noChangeArrowheads="1"/>
              </p:cNvSpPr>
              <p:nvPr/>
            </p:nvSpPr>
            <p:spPr bwMode="auto">
              <a:xfrm>
                <a:off x="3384" y="294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7" name="Line 2609"/>
              <p:cNvSpPr>
                <a:spLocks noChangeShapeType="1"/>
              </p:cNvSpPr>
              <p:nvPr/>
            </p:nvSpPr>
            <p:spPr bwMode="auto">
              <a:xfrm flipH="1" flipV="1">
                <a:off x="3391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8" name="Line 2610"/>
              <p:cNvSpPr>
                <a:spLocks noChangeShapeType="1"/>
              </p:cNvSpPr>
              <p:nvPr/>
            </p:nvSpPr>
            <p:spPr bwMode="auto">
              <a:xfrm>
                <a:off x="3405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59" name="Line 2611"/>
              <p:cNvSpPr>
                <a:spLocks noChangeShapeType="1"/>
              </p:cNvSpPr>
              <p:nvPr/>
            </p:nvSpPr>
            <p:spPr bwMode="auto">
              <a:xfrm flipH="1">
                <a:off x="3391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0" name="Line 2612"/>
              <p:cNvSpPr>
                <a:spLocks noChangeShapeType="1"/>
              </p:cNvSpPr>
              <p:nvPr/>
            </p:nvSpPr>
            <p:spPr bwMode="auto">
              <a:xfrm flipV="1">
                <a:off x="3405" y="294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1" name="Rectangle 2613"/>
              <p:cNvSpPr>
                <a:spLocks noChangeArrowheads="1"/>
              </p:cNvSpPr>
              <p:nvPr/>
            </p:nvSpPr>
            <p:spPr bwMode="auto">
              <a:xfrm>
                <a:off x="3398" y="294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2" name="Line 2614"/>
              <p:cNvSpPr>
                <a:spLocks noChangeShapeType="1"/>
              </p:cNvSpPr>
              <p:nvPr/>
            </p:nvSpPr>
            <p:spPr bwMode="auto">
              <a:xfrm flipH="1" flipV="1">
                <a:off x="3405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3" name="Line 2615"/>
              <p:cNvSpPr>
                <a:spLocks noChangeShapeType="1"/>
              </p:cNvSpPr>
              <p:nvPr/>
            </p:nvSpPr>
            <p:spPr bwMode="auto">
              <a:xfrm>
                <a:off x="3419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4" name="Line 2616"/>
              <p:cNvSpPr>
                <a:spLocks noChangeShapeType="1"/>
              </p:cNvSpPr>
              <p:nvPr/>
            </p:nvSpPr>
            <p:spPr bwMode="auto">
              <a:xfrm flipH="1">
                <a:off x="3405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5" name="Line 2617"/>
              <p:cNvSpPr>
                <a:spLocks noChangeShapeType="1"/>
              </p:cNvSpPr>
              <p:nvPr/>
            </p:nvSpPr>
            <p:spPr bwMode="auto">
              <a:xfrm flipV="1">
                <a:off x="3419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6" name="Rectangle 2618"/>
              <p:cNvSpPr>
                <a:spLocks noChangeArrowheads="1"/>
              </p:cNvSpPr>
              <p:nvPr/>
            </p:nvSpPr>
            <p:spPr bwMode="auto">
              <a:xfrm>
                <a:off x="3405" y="294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7" name="Line 2619"/>
              <p:cNvSpPr>
                <a:spLocks noChangeShapeType="1"/>
              </p:cNvSpPr>
              <p:nvPr/>
            </p:nvSpPr>
            <p:spPr bwMode="auto">
              <a:xfrm flipH="1" flipV="1">
                <a:off x="3412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68" name="Line 2620"/>
              <p:cNvSpPr>
                <a:spLocks noChangeShapeType="1"/>
              </p:cNvSpPr>
              <p:nvPr/>
            </p:nvSpPr>
            <p:spPr bwMode="auto">
              <a:xfrm>
                <a:off x="3426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7069" name="Group 2621"/>
            <p:cNvGrpSpPr>
              <a:grpSpLocks/>
            </p:cNvGrpSpPr>
            <p:nvPr/>
          </p:nvGrpSpPr>
          <p:grpSpPr bwMode="auto">
            <a:xfrm>
              <a:off x="3412" y="2956"/>
              <a:ext cx="428" cy="134"/>
              <a:chOff x="3412" y="2956"/>
              <a:chExt cx="428" cy="134"/>
            </a:xfrm>
          </p:grpSpPr>
          <p:sp>
            <p:nvSpPr>
              <p:cNvPr id="107070" name="Line 2622"/>
              <p:cNvSpPr>
                <a:spLocks noChangeShapeType="1"/>
              </p:cNvSpPr>
              <p:nvPr/>
            </p:nvSpPr>
            <p:spPr bwMode="auto">
              <a:xfrm flipH="1">
                <a:off x="3412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1" name="Line 2623"/>
              <p:cNvSpPr>
                <a:spLocks noChangeShapeType="1"/>
              </p:cNvSpPr>
              <p:nvPr/>
            </p:nvSpPr>
            <p:spPr bwMode="auto">
              <a:xfrm flipV="1">
                <a:off x="3426" y="295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2" name="Rectangle 2624"/>
              <p:cNvSpPr>
                <a:spLocks noChangeArrowheads="1"/>
              </p:cNvSpPr>
              <p:nvPr/>
            </p:nvSpPr>
            <p:spPr bwMode="auto">
              <a:xfrm>
                <a:off x="3419" y="295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3" name="Line 2625"/>
              <p:cNvSpPr>
                <a:spLocks noChangeShapeType="1"/>
              </p:cNvSpPr>
              <p:nvPr/>
            </p:nvSpPr>
            <p:spPr bwMode="auto">
              <a:xfrm flipH="1" flipV="1">
                <a:off x="3426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4" name="Line 2626"/>
              <p:cNvSpPr>
                <a:spLocks noChangeShapeType="1"/>
              </p:cNvSpPr>
              <p:nvPr/>
            </p:nvSpPr>
            <p:spPr bwMode="auto">
              <a:xfrm>
                <a:off x="3440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5" name="Line 2627"/>
              <p:cNvSpPr>
                <a:spLocks noChangeShapeType="1"/>
              </p:cNvSpPr>
              <p:nvPr/>
            </p:nvSpPr>
            <p:spPr bwMode="auto">
              <a:xfrm flipH="1">
                <a:off x="3426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6" name="Line 2628"/>
              <p:cNvSpPr>
                <a:spLocks noChangeShapeType="1"/>
              </p:cNvSpPr>
              <p:nvPr/>
            </p:nvSpPr>
            <p:spPr bwMode="auto">
              <a:xfrm flipV="1">
                <a:off x="3440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7" name="Rectangle 2629"/>
              <p:cNvSpPr>
                <a:spLocks noChangeArrowheads="1"/>
              </p:cNvSpPr>
              <p:nvPr/>
            </p:nvSpPr>
            <p:spPr bwMode="auto">
              <a:xfrm>
                <a:off x="3426" y="2956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8" name="Line 2630"/>
              <p:cNvSpPr>
                <a:spLocks noChangeShapeType="1"/>
              </p:cNvSpPr>
              <p:nvPr/>
            </p:nvSpPr>
            <p:spPr bwMode="auto">
              <a:xfrm flipH="1" flipV="1">
                <a:off x="3433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79" name="Line 2631"/>
              <p:cNvSpPr>
                <a:spLocks noChangeShapeType="1"/>
              </p:cNvSpPr>
              <p:nvPr/>
            </p:nvSpPr>
            <p:spPr bwMode="auto">
              <a:xfrm>
                <a:off x="3447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0" name="Line 2632"/>
              <p:cNvSpPr>
                <a:spLocks noChangeShapeType="1"/>
              </p:cNvSpPr>
              <p:nvPr/>
            </p:nvSpPr>
            <p:spPr bwMode="auto">
              <a:xfrm flipH="1">
                <a:off x="3433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1" name="Line 2633"/>
              <p:cNvSpPr>
                <a:spLocks noChangeShapeType="1"/>
              </p:cNvSpPr>
              <p:nvPr/>
            </p:nvSpPr>
            <p:spPr bwMode="auto">
              <a:xfrm flipV="1">
                <a:off x="3447" y="296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2" name="Rectangle 2634"/>
              <p:cNvSpPr>
                <a:spLocks noChangeArrowheads="1"/>
              </p:cNvSpPr>
              <p:nvPr/>
            </p:nvSpPr>
            <p:spPr bwMode="auto">
              <a:xfrm>
                <a:off x="3433" y="296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3" name="Line 2635"/>
              <p:cNvSpPr>
                <a:spLocks noChangeShapeType="1"/>
              </p:cNvSpPr>
              <p:nvPr/>
            </p:nvSpPr>
            <p:spPr bwMode="auto">
              <a:xfrm flipH="1" flipV="1">
                <a:off x="3440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4" name="Line 2636"/>
              <p:cNvSpPr>
                <a:spLocks noChangeShapeType="1"/>
              </p:cNvSpPr>
              <p:nvPr/>
            </p:nvSpPr>
            <p:spPr bwMode="auto">
              <a:xfrm>
                <a:off x="3454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5" name="Line 2637"/>
              <p:cNvSpPr>
                <a:spLocks noChangeShapeType="1"/>
              </p:cNvSpPr>
              <p:nvPr/>
            </p:nvSpPr>
            <p:spPr bwMode="auto">
              <a:xfrm flipH="1">
                <a:off x="3440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6" name="Line 2638"/>
              <p:cNvSpPr>
                <a:spLocks noChangeShapeType="1"/>
              </p:cNvSpPr>
              <p:nvPr/>
            </p:nvSpPr>
            <p:spPr bwMode="auto">
              <a:xfrm flipV="1">
                <a:off x="3454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7" name="Rectangle 2639"/>
              <p:cNvSpPr>
                <a:spLocks noChangeArrowheads="1"/>
              </p:cNvSpPr>
              <p:nvPr/>
            </p:nvSpPr>
            <p:spPr bwMode="auto">
              <a:xfrm>
                <a:off x="3447" y="296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8" name="Line 2640"/>
              <p:cNvSpPr>
                <a:spLocks noChangeShapeType="1"/>
              </p:cNvSpPr>
              <p:nvPr/>
            </p:nvSpPr>
            <p:spPr bwMode="auto">
              <a:xfrm flipH="1" flipV="1">
                <a:off x="3454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89" name="Line 2641"/>
              <p:cNvSpPr>
                <a:spLocks noChangeShapeType="1"/>
              </p:cNvSpPr>
              <p:nvPr/>
            </p:nvSpPr>
            <p:spPr bwMode="auto">
              <a:xfrm>
                <a:off x="3468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0" name="Line 2642"/>
              <p:cNvSpPr>
                <a:spLocks noChangeShapeType="1"/>
              </p:cNvSpPr>
              <p:nvPr/>
            </p:nvSpPr>
            <p:spPr bwMode="auto">
              <a:xfrm flipH="1">
                <a:off x="3454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1" name="Line 2643"/>
              <p:cNvSpPr>
                <a:spLocks noChangeShapeType="1"/>
              </p:cNvSpPr>
              <p:nvPr/>
            </p:nvSpPr>
            <p:spPr bwMode="auto">
              <a:xfrm flipV="1">
                <a:off x="3468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2" name="Rectangle 2644"/>
              <p:cNvSpPr>
                <a:spLocks noChangeArrowheads="1"/>
              </p:cNvSpPr>
              <p:nvPr/>
            </p:nvSpPr>
            <p:spPr bwMode="auto">
              <a:xfrm>
                <a:off x="3454" y="296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3" name="Line 2645"/>
              <p:cNvSpPr>
                <a:spLocks noChangeShapeType="1"/>
              </p:cNvSpPr>
              <p:nvPr/>
            </p:nvSpPr>
            <p:spPr bwMode="auto">
              <a:xfrm flipH="1" flipV="1">
                <a:off x="3461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4" name="Line 2646"/>
              <p:cNvSpPr>
                <a:spLocks noChangeShapeType="1"/>
              </p:cNvSpPr>
              <p:nvPr/>
            </p:nvSpPr>
            <p:spPr bwMode="auto">
              <a:xfrm>
                <a:off x="3475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5" name="Line 2647"/>
              <p:cNvSpPr>
                <a:spLocks noChangeShapeType="1"/>
              </p:cNvSpPr>
              <p:nvPr/>
            </p:nvSpPr>
            <p:spPr bwMode="auto">
              <a:xfrm flipH="1">
                <a:off x="3461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6" name="Line 2648"/>
              <p:cNvSpPr>
                <a:spLocks noChangeShapeType="1"/>
              </p:cNvSpPr>
              <p:nvPr/>
            </p:nvSpPr>
            <p:spPr bwMode="auto">
              <a:xfrm flipV="1">
                <a:off x="3475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7" name="Rectangle 2649"/>
              <p:cNvSpPr>
                <a:spLocks noChangeArrowheads="1"/>
              </p:cNvSpPr>
              <p:nvPr/>
            </p:nvSpPr>
            <p:spPr bwMode="auto">
              <a:xfrm>
                <a:off x="3461" y="2964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8" name="Line 2650"/>
              <p:cNvSpPr>
                <a:spLocks noChangeShapeType="1"/>
              </p:cNvSpPr>
              <p:nvPr/>
            </p:nvSpPr>
            <p:spPr bwMode="auto">
              <a:xfrm flipH="1" flipV="1">
                <a:off x="3468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099" name="Line 2651"/>
              <p:cNvSpPr>
                <a:spLocks noChangeShapeType="1"/>
              </p:cNvSpPr>
              <p:nvPr/>
            </p:nvSpPr>
            <p:spPr bwMode="auto">
              <a:xfrm>
                <a:off x="3482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0" name="Line 2652"/>
              <p:cNvSpPr>
                <a:spLocks noChangeShapeType="1"/>
              </p:cNvSpPr>
              <p:nvPr/>
            </p:nvSpPr>
            <p:spPr bwMode="auto">
              <a:xfrm flipH="1">
                <a:off x="3468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1" name="Line 2653"/>
              <p:cNvSpPr>
                <a:spLocks noChangeShapeType="1"/>
              </p:cNvSpPr>
              <p:nvPr/>
            </p:nvSpPr>
            <p:spPr bwMode="auto">
              <a:xfrm flipV="1">
                <a:off x="3482" y="297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2" name="Rectangle 2654"/>
              <p:cNvSpPr>
                <a:spLocks noChangeArrowheads="1"/>
              </p:cNvSpPr>
              <p:nvPr/>
            </p:nvSpPr>
            <p:spPr bwMode="auto">
              <a:xfrm>
                <a:off x="3475" y="2972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3" name="Line 2655"/>
              <p:cNvSpPr>
                <a:spLocks noChangeShapeType="1"/>
              </p:cNvSpPr>
              <p:nvPr/>
            </p:nvSpPr>
            <p:spPr bwMode="auto">
              <a:xfrm flipH="1" flipV="1">
                <a:off x="3482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4" name="Line 2656"/>
              <p:cNvSpPr>
                <a:spLocks noChangeShapeType="1"/>
              </p:cNvSpPr>
              <p:nvPr/>
            </p:nvSpPr>
            <p:spPr bwMode="auto">
              <a:xfrm>
                <a:off x="3496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5" name="Line 2657"/>
              <p:cNvSpPr>
                <a:spLocks noChangeShapeType="1"/>
              </p:cNvSpPr>
              <p:nvPr/>
            </p:nvSpPr>
            <p:spPr bwMode="auto">
              <a:xfrm flipH="1">
                <a:off x="3482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6" name="Line 2658"/>
              <p:cNvSpPr>
                <a:spLocks noChangeShapeType="1"/>
              </p:cNvSpPr>
              <p:nvPr/>
            </p:nvSpPr>
            <p:spPr bwMode="auto">
              <a:xfrm flipV="1">
                <a:off x="3496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7" name="Rectangle 2659"/>
              <p:cNvSpPr>
                <a:spLocks noChangeArrowheads="1"/>
              </p:cNvSpPr>
              <p:nvPr/>
            </p:nvSpPr>
            <p:spPr bwMode="auto">
              <a:xfrm>
                <a:off x="3482" y="2972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8" name="Line 2660"/>
              <p:cNvSpPr>
                <a:spLocks noChangeShapeType="1"/>
              </p:cNvSpPr>
              <p:nvPr/>
            </p:nvSpPr>
            <p:spPr bwMode="auto">
              <a:xfrm flipH="1" flipV="1">
                <a:off x="3489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09" name="Line 2661"/>
              <p:cNvSpPr>
                <a:spLocks noChangeShapeType="1"/>
              </p:cNvSpPr>
              <p:nvPr/>
            </p:nvSpPr>
            <p:spPr bwMode="auto">
              <a:xfrm>
                <a:off x="3503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0" name="Line 2662"/>
              <p:cNvSpPr>
                <a:spLocks noChangeShapeType="1"/>
              </p:cNvSpPr>
              <p:nvPr/>
            </p:nvSpPr>
            <p:spPr bwMode="auto">
              <a:xfrm flipH="1">
                <a:off x="3489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1" name="Line 2663"/>
              <p:cNvSpPr>
                <a:spLocks noChangeShapeType="1"/>
              </p:cNvSpPr>
              <p:nvPr/>
            </p:nvSpPr>
            <p:spPr bwMode="auto">
              <a:xfrm flipV="1">
                <a:off x="3503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2" name="Rectangle 2664"/>
              <p:cNvSpPr>
                <a:spLocks noChangeArrowheads="1"/>
              </p:cNvSpPr>
              <p:nvPr/>
            </p:nvSpPr>
            <p:spPr bwMode="auto">
              <a:xfrm>
                <a:off x="3489" y="2972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3" name="Line 2665"/>
              <p:cNvSpPr>
                <a:spLocks noChangeShapeType="1"/>
              </p:cNvSpPr>
              <p:nvPr/>
            </p:nvSpPr>
            <p:spPr bwMode="auto">
              <a:xfrm flipH="1" flipV="1">
                <a:off x="3496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4" name="Line 2666"/>
              <p:cNvSpPr>
                <a:spLocks noChangeShapeType="1"/>
              </p:cNvSpPr>
              <p:nvPr/>
            </p:nvSpPr>
            <p:spPr bwMode="auto">
              <a:xfrm>
                <a:off x="3510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5" name="Line 2667"/>
              <p:cNvSpPr>
                <a:spLocks noChangeShapeType="1"/>
              </p:cNvSpPr>
              <p:nvPr/>
            </p:nvSpPr>
            <p:spPr bwMode="auto">
              <a:xfrm flipH="1">
                <a:off x="3496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6" name="Line 2668"/>
              <p:cNvSpPr>
                <a:spLocks noChangeShapeType="1"/>
              </p:cNvSpPr>
              <p:nvPr/>
            </p:nvSpPr>
            <p:spPr bwMode="auto">
              <a:xfrm flipV="1">
                <a:off x="3510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7" name="Rectangle 2669"/>
              <p:cNvSpPr>
                <a:spLocks noChangeArrowheads="1"/>
              </p:cNvSpPr>
              <p:nvPr/>
            </p:nvSpPr>
            <p:spPr bwMode="auto">
              <a:xfrm>
                <a:off x="3503" y="2972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8" name="Line 2670"/>
              <p:cNvSpPr>
                <a:spLocks noChangeShapeType="1"/>
              </p:cNvSpPr>
              <p:nvPr/>
            </p:nvSpPr>
            <p:spPr bwMode="auto">
              <a:xfrm flipH="1" flipV="1">
                <a:off x="3510" y="298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19" name="Line 2671"/>
              <p:cNvSpPr>
                <a:spLocks noChangeShapeType="1"/>
              </p:cNvSpPr>
              <p:nvPr/>
            </p:nvSpPr>
            <p:spPr bwMode="auto">
              <a:xfrm>
                <a:off x="3524" y="2995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0" name="Line 2672"/>
              <p:cNvSpPr>
                <a:spLocks noChangeShapeType="1"/>
              </p:cNvSpPr>
              <p:nvPr/>
            </p:nvSpPr>
            <p:spPr bwMode="auto">
              <a:xfrm flipH="1">
                <a:off x="3510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1" name="Line 2673"/>
              <p:cNvSpPr>
                <a:spLocks noChangeShapeType="1"/>
              </p:cNvSpPr>
              <p:nvPr/>
            </p:nvSpPr>
            <p:spPr bwMode="auto">
              <a:xfrm flipV="1">
                <a:off x="3524" y="2980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2" name="Rectangle 2674"/>
              <p:cNvSpPr>
                <a:spLocks noChangeArrowheads="1"/>
              </p:cNvSpPr>
              <p:nvPr/>
            </p:nvSpPr>
            <p:spPr bwMode="auto">
              <a:xfrm>
                <a:off x="3510" y="2980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3" name="Line 2675"/>
              <p:cNvSpPr>
                <a:spLocks noChangeShapeType="1"/>
              </p:cNvSpPr>
              <p:nvPr/>
            </p:nvSpPr>
            <p:spPr bwMode="auto">
              <a:xfrm flipH="1" flipV="1">
                <a:off x="3517" y="2988"/>
                <a:ext cx="15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4" name="Line 2676"/>
              <p:cNvSpPr>
                <a:spLocks noChangeShapeType="1"/>
              </p:cNvSpPr>
              <p:nvPr/>
            </p:nvSpPr>
            <p:spPr bwMode="auto">
              <a:xfrm>
                <a:off x="3532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5" name="Line 2677"/>
              <p:cNvSpPr>
                <a:spLocks noChangeShapeType="1"/>
              </p:cNvSpPr>
              <p:nvPr/>
            </p:nvSpPr>
            <p:spPr bwMode="auto">
              <a:xfrm flipH="1">
                <a:off x="3517" y="3003"/>
                <a:ext cx="15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6" name="Line 2678"/>
              <p:cNvSpPr>
                <a:spLocks noChangeShapeType="1"/>
              </p:cNvSpPr>
              <p:nvPr/>
            </p:nvSpPr>
            <p:spPr bwMode="auto">
              <a:xfrm flipV="1">
                <a:off x="3532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7" name="Rectangle 2679"/>
              <p:cNvSpPr>
                <a:spLocks noChangeArrowheads="1"/>
              </p:cNvSpPr>
              <p:nvPr/>
            </p:nvSpPr>
            <p:spPr bwMode="auto">
              <a:xfrm>
                <a:off x="3524" y="2980"/>
                <a:ext cx="50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8" name="Line 2680"/>
              <p:cNvSpPr>
                <a:spLocks noChangeShapeType="1"/>
              </p:cNvSpPr>
              <p:nvPr/>
            </p:nvSpPr>
            <p:spPr bwMode="auto">
              <a:xfrm flipH="1" flipV="1">
                <a:off x="3532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29" name="Line 2681"/>
              <p:cNvSpPr>
                <a:spLocks noChangeShapeType="1"/>
              </p:cNvSpPr>
              <p:nvPr/>
            </p:nvSpPr>
            <p:spPr bwMode="auto">
              <a:xfrm>
                <a:off x="3546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0" name="Line 2682"/>
              <p:cNvSpPr>
                <a:spLocks noChangeShapeType="1"/>
              </p:cNvSpPr>
              <p:nvPr/>
            </p:nvSpPr>
            <p:spPr bwMode="auto">
              <a:xfrm flipH="1">
                <a:off x="3532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1" name="Line 2683"/>
              <p:cNvSpPr>
                <a:spLocks noChangeShapeType="1"/>
              </p:cNvSpPr>
              <p:nvPr/>
            </p:nvSpPr>
            <p:spPr bwMode="auto">
              <a:xfrm flipV="1">
                <a:off x="3546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2" name="Rectangle 2684"/>
              <p:cNvSpPr>
                <a:spLocks noChangeArrowheads="1"/>
              </p:cNvSpPr>
              <p:nvPr/>
            </p:nvSpPr>
            <p:spPr bwMode="auto">
              <a:xfrm>
                <a:off x="3532" y="2980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3" name="Line 2685"/>
              <p:cNvSpPr>
                <a:spLocks noChangeShapeType="1"/>
              </p:cNvSpPr>
              <p:nvPr/>
            </p:nvSpPr>
            <p:spPr bwMode="auto">
              <a:xfrm flipH="1" flipV="1">
                <a:off x="3539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4" name="Line 2686"/>
              <p:cNvSpPr>
                <a:spLocks noChangeShapeType="1"/>
              </p:cNvSpPr>
              <p:nvPr/>
            </p:nvSpPr>
            <p:spPr bwMode="auto">
              <a:xfrm>
                <a:off x="3553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5" name="Line 2687"/>
              <p:cNvSpPr>
                <a:spLocks noChangeShapeType="1"/>
              </p:cNvSpPr>
              <p:nvPr/>
            </p:nvSpPr>
            <p:spPr bwMode="auto">
              <a:xfrm flipH="1">
                <a:off x="3539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6" name="Line 2688"/>
              <p:cNvSpPr>
                <a:spLocks noChangeShapeType="1"/>
              </p:cNvSpPr>
              <p:nvPr/>
            </p:nvSpPr>
            <p:spPr bwMode="auto">
              <a:xfrm flipV="1">
                <a:off x="3553" y="2988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7" name="Rectangle 2689"/>
              <p:cNvSpPr>
                <a:spLocks noChangeArrowheads="1"/>
              </p:cNvSpPr>
              <p:nvPr/>
            </p:nvSpPr>
            <p:spPr bwMode="auto">
              <a:xfrm>
                <a:off x="3539" y="29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8" name="Line 2690"/>
              <p:cNvSpPr>
                <a:spLocks noChangeShapeType="1"/>
              </p:cNvSpPr>
              <p:nvPr/>
            </p:nvSpPr>
            <p:spPr bwMode="auto">
              <a:xfrm flipH="1" flipV="1">
                <a:off x="3546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39" name="Line 2691"/>
              <p:cNvSpPr>
                <a:spLocks noChangeShapeType="1"/>
              </p:cNvSpPr>
              <p:nvPr/>
            </p:nvSpPr>
            <p:spPr bwMode="auto">
              <a:xfrm>
                <a:off x="3560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0" name="Line 2692"/>
              <p:cNvSpPr>
                <a:spLocks noChangeShapeType="1"/>
              </p:cNvSpPr>
              <p:nvPr/>
            </p:nvSpPr>
            <p:spPr bwMode="auto">
              <a:xfrm flipH="1">
                <a:off x="3546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1" name="Line 2693"/>
              <p:cNvSpPr>
                <a:spLocks noChangeShapeType="1"/>
              </p:cNvSpPr>
              <p:nvPr/>
            </p:nvSpPr>
            <p:spPr bwMode="auto">
              <a:xfrm flipV="1">
                <a:off x="3560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2" name="Rectangle 2694"/>
              <p:cNvSpPr>
                <a:spLocks noChangeArrowheads="1"/>
              </p:cNvSpPr>
              <p:nvPr/>
            </p:nvSpPr>
            <p:spPr bwMode="auto">
              <a:xfrm>
                <a:off x="3553" y="29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3" name="Line 2695"/>
              <p:cNvSpPr>
                <a:spLocks noChangeShapeType="1"/>
              </p:cNvSpPr>
              <p:nvPr/>
            </p:nvSpPr>
            <p:spPr bwMode="auto">
              <a:xfrm flipH="1" flipV="1">
                <a:off x="3560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4" name="Line 2696"/>
              <p:cNvSpPr>
                <a:spLocks noChangeShapeType="1"/>
              </p:cNvSpPr>
              <p:nvPr/>
            </p:nvSpPr>
            <p:spPr bwMode="auto">
              <a:xfrm>
                <a:off x="3574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5" name="Line 2697"/>
              <p:cNvSpPr>
                <a:spLocks noChangeShapeType="1"/>
              </p:cNvSpPr>
              <p:nvPr/>
            </p:nvSpPr>
            <p:spPr bwMode="auto">
              <a:xfrm flipH="1">
                <a:off x="3560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6" name="Line 2698"/>
              <p:cNvSpPr>
                <a:spLocks noChangeShapeType="1"/>
              </p:cNvSpPr>
              <p:nvPr/>
            </p:nvSpPr>
            <p:spPr bwMode="auto">
              <a:xfrm flipV="1">
                <a:off x="3574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7" name="Rectangle 2699"/>
              <p:cNvSpPr>
                <a:spLocks noChangeArrowheads="1"/>
              </p:cNvSpPr>
              <p:nvPr/>
            </p:nvSpPr>
            <p:spPr bwMode="auto">
              <a:xfrm>
                <a:off x="3560" y="29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8" name="Line 2700"/>
              <p:cNvSpPr>
                <a:spLocks noChangeShapeType="1"/>
              </p:cNvSpPr>
              <p:nvPr/>
            </p:nvSpPr>
            <p:spPr bwMode="auto">
              <a:xfrm flipH="1" flipV="1">
                <a:off x="3567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49" name="Line 2701"/>
              <p:cNvSpPr>
                <a:spLocks noChangeShapeType="1"/>
              </p:cNvSpPr>
              <p:nvPr/>
            </p:nvSpPr>
            <p:spPr bwMode="auto">
              <a:xfrm>
                <a:off x="3581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0" name="Line 2702"/>
              <p:cNvSpPr>
                <a:spLocks noChangeShapeType="1"/>
              </p:cNvSpPr>
              <p:nvPr/>
            </p:nvSpPr>
            <p:spPr bwMode="auto">
              <a:xfrm flipH="1">
                <a:off x="3567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1" name="Line 2703"/>
              <p:cNvSpPr>
                <a:spLocks noChangeShapeType="1"/>
              </p:cNvSpPr>
              <p:nvPr/>
            </p:nvSpPr>
            <p:spPr bwMode="auto">
              <a:xfrm flipV="1">
                <a:off x="3581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2" name="Rectangle 2704"/>
              <p:cNvSpPr>
                <a:spLocks noChangeArrowheads="1"/>
              </p:cNvSpPr>
              <p:nvPr/>
            </p:nvSpPr>
            <p:spPr bwMode="auto">
              <a:xfrm>
                <a:off x="3567" y="29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3" name="Line 2705"/>
              <p:cNvSpPr>
                <a:spLocks noChangeShapeType="1"/>
              </p:cNvSpPr>
              <p:nvPr/>
            </p:nvSpPr>
            <p:spPr bwMode="auto">
              <a:xfrm flipH="1" flipV="1">
                <a:off x="3574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4" name="Line 2706"/>
              <p:cNvSpPr>
                <a:spLocks noChangeShapeType="1"/>
              </p:cNvSpPr>
              <p:nvPr/>
            </p:nvSpPr>
            <p:spPr bwMode="auto">
              <a:xfrm>
                <a:off x="3588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5" name="Line 2707"/>
              <p:cNvSpPr>
                <a:spLocks noChangeShapeType="1"/>
              </p:cNvSpPr>
              <p:nvPr/>
            </p:nvSpPr>
            <p:spPr bwMode="auto">
              <a:xfrm flipH="1">
                <a:off x="3574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6" name="Line 2708"/>
              <p:cNvSpPr>
                <a:spLocks noChangeShapeType="1"/>
              </p:cNvSpPr>
              <p:nvPr/>
            </p:nvSpPr>
            <p:spPr bwMode="auto">
              <a:xfrm flipV="1">
                <a:off x="3588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7" name="Rectangle 2709"/>
              <p:cNvSpPr>
                <a:spLocks noChangeArrowheads="1"/>
              </p:cNvSpPr>
              <p:nvPr/>
            </p:nvSpPr>
            <p:spPr bwMode="auto">
              <a:xfrm>
                <a:off x="3581" y="29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8" name="Line 2710"/>
              <p:cNvSpPr>
                <a:spLocks noChangeShapeType="1"/>
              </p:cNvSpPr>
              <p:nvPr/>
            </p:nvSpPr>
            <p:spPr bwMode="auto">
              <a:xfrm flipH="1" flipV="1">
                <a:off x="3588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59" name="Line 2711"/>
              <p:cNvSpPr>
                <a:spLocks noChangeShapeType="1"/>
              </p:cNvSpPr>
              <p:nvPr/>
            </p:nvSpPr>
            <p:spPr bwMode="auto">
              <a:xfrm>
                <a:off x="3602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0" name="Line 2712"/>
              <p:cNvSpPr>
                <a:spLocks noChangeShapeType="1"/>
              </p:cNvSpPr>
              <p:nvPr/>
            </p:nvSpPr>
            <p:spPr bwMode="auto">
              <a:xfrm flipH="1">
                <a:off x="3588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1" name="Line 2713"/>
              <p:cNvSpPr>
                <a:spLocks noChangeShapeType="1"/>
              </p:cNvSpPr>
              <p:nvPr/>
            </p:nvSpPr>
            <p:spPr bwMode="auto">
              <a:xfrm flipV="1">
                <a:off x="3602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2" name="Rectangle 2714"/>
              <p:cNvSpPr>
                <a:spLocks noChangeArrowheads="1"/>
              </p:cNvSpPr>
              <p:nvPr/>
            </p:nvSpPr>
            <p:spPr bwMode="auto">
              <a:xfrm>
                <a:off x="3588" y="29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3" name="Line 2715"/>
              <p:cNvSpPr>
                <a:spLocks noChangeShapeType="1"/>
              </p:cNvSpPr>
              <p:nvPr/>
            </p:nvSpPr>
            <p:spPr bwMode="auto">
              <a:xfrm flipH="1" flipV="1">
                <a:off x="3595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4" name="Line 2716"/>
              <p:cNvSpPr>
                <a:spLocks noChangeShapeType="1"/>
              </p:cNvSpPr>
              <p:nvPr/>
            </p:nvSpPr>
            <p:spPr bwMode="auto">
              <a:xfrm>
                <a:off x="3609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5" name="Line 2717"/>
              <p:cNvSpPr>
                <a:spLocks noChangeShapeType="1"/>
              </p:cNvSpPr>
              <p:nvPr/>
            </p:nvSpPr>
            <p:spPr bwMode="auto">
              <a:xfrm flipH="1">
                <a:off x="3595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6" name="Line 2718"/>
              <p:cNvSpPr>
                <a:spLocks noChangeShapeType="1"/>
              </p:cNvSpPr>
              <p:nvPr/>
            </p:nvSpPr>
            <p:spPr bwMode="auto">
              <a:xfrm flipV="1">
                <a:off x="3609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7" name="Rectangle 2719"/>
              <p:cNvSpPr>
                <a:spLocks noChangeArrowheads="1"/>
              </p:cNvSpPr>
              <p:nvPr/>
            </p:nvSpPr>
            <p:spPr bwMode="auto">
              <a:xfrm>
                <a:off x="3595" y="2988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8" name="Line 2720"/>
              <p:cNvSpPr>
                <a:spLocks noChangeShapeType="1"/>
              </p:cNvSpPr>
              <p:nvPr/>
            </p:nvSpPr>
            <p:spPr bwMode="auto">
              <a:xfrm flipH="1" flipV="1">
                <a:off x="3602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69" name="Line 2721"/>
              <p:cNvSpPr>
                <a:spLocks noChangeShapeType="1"/>
              </p:cNvSpPr>
              <p:nvPr/>
            </p:nvSpPr>
            <p:spPr bwMode="auto">
              <a:xfrm>
                <a:off x="3616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0" name="Line 2722"/>
              <p:cNvSpPr>
                <a:spLocks noChangeShapeType="1"/>
              </p:cNvSpPr>
              <p:nvPr/>
            </p:nvSpPr>
            <p:spPr bwMode="auto">
              <a:xfrm flipH="1">
                <a:off x="3602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1" name="Line 2723"/>
              <p:cNvSpPr>
                <a:spLocks noChangeShapeType="1"/>
              </p:cNvSpPr>
              <p:nvPr/>
            </p:nvSpPr>
            <p:spPr bwMode="auto">
              <a:xfrm flipV="1">
                <a:off x="3616" y="299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2" name="Rectangle 2724"/>
              <p:cNvSpPr>
                <a:spLocks noChangeArrowheads="1"/>
              </p:cNvSpPr>
              <p:nvPr/>
            </p:nvSpPr>
            <p:spPr bwMode="auto">
              <a:xfrm>
                <a:off x="3609" y="2995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3" name="Line 2725"/>
              <p:cNvSpPr>
                <a:spLocks noChangeShapeType="1"/>
              </p:cNvSpPr>
              <p:nvPr/>
            </p:nvSpPr>
            <p:spPr bwMode="auto">
              <a:xfrm flipH="1" flipV="1">
                <a:off x="3616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4" name="Line 2726"/>
              <p:cNvSpPr>
                <a:spLocks noChangeShapeType="1"/>
              </p:cNvSpPr>
              <p:nvPr/>
            </p:nvSpPr>
            <p:spPr bwMode="auto">
              <a:xfrm>
                <a:off x="3630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5" name="Line 2727"/>
              <p:cNvSpPr>
                <a:spLocks noChangeShapeType="1"/>
              </p:cNvSpPr>
              <p:nvPr/>
            </p:nvSpPr>
            <p:spPr bwMode="auto">
              <a:xfrm flipH="1">
                <a:off x="3616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6" name="Line 2728"/>
              <p:cNvSpPr>
                <a:spLocks noChangeShapeType="1"/>
              </p:cNvSpPr>
              <p:nvPr/>
            </p:nvSpPr>
            <p:spPr bwMode="auto">
              <a:xfrm flipV="1">
                <a:off x="3630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7" name="Rectangle 2729"/>
              <p:cNvSpPr>
                <a:spLocks noChangeArrowheads="1"/>
              </p:cNvSpPr>
              <p:nvPr/>
            </p:nvSpPr>
            <p:spPr bwMode="auto">
              <a:xfrm>
                <a:off x="3616" y="2995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8" name="Line 2730"/>
              <p:cNvSpPr>
                <a:spLocks noChangeShapeType="1"/>
              </p:cNvSpPr>
              <p:nvPr/>
            </p:nvSpPr>
            <p:spPr bwMode="auto">
              <a:xfrm flipH="1" flipV="1">
                <a:off x="3623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79" name="Line 2731"/>
              <p:cNvSpPr>
                <a:spLocks noChangeShapeType="1"/>
              </p:cNvSpPr>
              <p:nvPr/>
            </p:nvSpPr>
            <p:spPr bwMode="auto">
              <a:xfrm>
                <a:off x="3637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0" name="Line 2732"/>
              <p:cNvSpPr>
                <a:spLocks noChangeShapeType="1"/>
              </p:cNvSpPr>
              <p:nvPr/>
            </p:nvSpPr>
            <p:spPr bwMode="auto">
              <a:xfrm flipH="1">
                <a:off x="3623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1" name="Line 2733"/>
              <p:cNvSpPr>
                <a:spLocks noChangeShapeType="1"/>
              </p:cNvSpPr>
              <p:nvPr/>
            </p:nvSpPr>
            <p:spPr bwMode="auto">
              <a:xfrm flipV="1">
                <a:off x="3637" y="300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2" name="Rectangle 2734"/>
              <p:cNvSpPr>
                <a:spLocks noChangeArrowheads="1"/>
              </p:cNvSpPr>
              <p:nvPr/>
            </p:nvSpPr>
            <p:spPr bwMode="auto">
              <a:xfrm>
                <a:off x="3630" y="3003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3" name="Line 2735"/>
              <p:cNvSpPr>
                <a:spLocks noChangeShapeType="1"/>
              </p:cNvSpPr>
              <p:nvPr/>
            </p:nvSpPr>
            <p:spPr bwMode="auto">
              <a:xfrm flipH="1" flipV="1">
                <a:off x="3637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4" name="Line 2736"/>
              <p:cNvSpPr>
                <a:spLocks noChangeShapeType="1"/>
              </p:cNvSpPr>
              <p:nvPr/>
            </p:nvSpPr>
            <p:spPr bwMode="auto">
              <a:xfrm>
                <a:off x="3651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5" name="Line 2737"/>
              <p:cNvSpPr>
                <a:spLocks noChangeShapeType="1"/>
              </p:cNvSpPr>
              <p:nvPr/>
            </p:nvSpPr>
            <p:spPr bwMode="auto">
              <a:xfrm flipH="1">
                <a:off x="3637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6" name="Line 2738"/>
              <p:cNvSpPr>
                <a:spLocks noChangeShapeType="1"/>
              </p:cNvSpPr>
              <p:nvPr/>
            </p:nvSpPr>
            <p:spPr bwMode="auto">
              <a:xfrm flipV="1">
                <a:off x="3651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7" name="Rectangle 2739"/>
              <p:cNvSpPr>
                <a:spLocks noChangeArrowheads="1"/>
              </p:cNvSpPr>
              <p:nvPr/>
            </p:nvSpPr>
            <p:spPr bwMode="auto">
              <a:xfrm>
                <a:off x="3637" y="3003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8" name="Line 2740"/>
              <p:cNvSpPr>
                <a:spLocks noChangeShapeType="1"/>
              </p:cNvSpPr>
              <p:nvPr/>
            </p:nvSpPr>
            <p:spPr bwMode="auto">
              <a:xfrm flipH="1" flipV="1">
                <a:off x="3644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89" name="Line 2741"/>
              <p:cNvSpPr>
                <a:spLocks noChangeShapeType="1"/>
              </p:cNvSpPr>
              <p:nvPr/>
            </p:nvSpPr>
            <p:spPr bwMode="auto">
              <a:xfrm>
                <a:off x="3658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0" name="Line 2742"/>
              <p:cNvSpPr>
                <a:spLocks noChangeShapeType="1"/>
              </p:cNvSpPr>
              <p:nvPr/>
            </p:nvSpPr>
            <p:spPr bwMode="auto">
              <a:xfrm flipH="1">
                <a:off x="3644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1" name="Line 2743"/>
              <p:cNvSpPr>
                <a:spLocks noChangeShapeType="1"/>
              </p:cNvSpPr>
              <p:nvPr/>
            </p:nvSpPr>
            <p:spPr bwMode="auto">
              <a:xfrm flipV="1">
                <a:off x="3658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2" name="Rectangle 2744"/>
              <p:cNvSpPr>
                <a:spLocks noChangeArrowheads="1"/>
              </p:cNvSpPr>
              <p:nvPr/>
            </p:nvSpPr>
            <p:spPr bwMode="auto">
              <a:xfrm>
                <a:off x="3644" y="3003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3" name="Line 2745"/>
              <p:cNvSpPr>
                <a:spLocks noChangeShapeType="1"/>
              </p:cNvSpPr>
              <p:nvPr/>
            </p:nvSpPr>
            <p:spPr bwMode="auto">
              <a:xfrm flipH="1" flipV="1">
                <a:off x="3651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4" name="Line 2746"/>
              <p:cNvSpPr>
                <a:spLocks noChangeShapeType="1"/>
              </p:cNvSpPr>
              <p:nvPr/>
            </p:nvSpPr>
            <p:spPr bwMode="auto">
              <a:xfrm>
                <a:off x="3665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5" name="Line 2747"/>
              <p:cNvSpPr>
                <a:spLocks noChangeShapeType="1"/>
              </p:cNvSpPr>
              <p:nvPr/>
            </p:nvSpPr>
            <p:spPr bwMode="auto">
              <a:xfrm flipH="1">
                <a:off x="3651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6" name="Line 2748"/>
              <p:cNvSpPr>
                <a:spLocks noChangeShapeType="1"/>
              </p:cNvSpPr>
              <p:nvPr/>
            </p:nvSpPr>
            <p:spPr bwMode="auto">
              <a:xfrm flipV="1">
                <a:off x="3665" y="3011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7" name="Rectangle 2749"/>
              <p:cNvSpPr>
                <a:spLocks noChangeArrowheads="1"/>
              </p:cNvSpPr>
              <p:nvPr/>
            </p:nvSpPr>
            <p:spPr bwMode="auto">
              <a:xfrm>
                <a:off x="3658" y="301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8" name="Line 2750"/>
              <p:cNvSpPr>
                <a:spLocks noChangeShapeType="1"/>
              </p:cNvSpPr>
              <p:nvPr/>
            </p:nvSpPr>
            <p:spPr bwMode="auto">
              <a:xfrm flipH="1" flipV="1">
                <a:off x="3665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199" name="Line 2751"/>
              <p:cNvSpPr>
                <a:spLocks noChangeShapeType="1"/>
              </p:cNvSpPr>
              <p:nvPr/>
            </p:nvSpPr>
            <p:spPr bwMode="auto">
              <a:xfrm>
                <a:off x="3679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0" name="Line 2752"/>
              <p:cNvSpPr>
                <a:spLocks noChangeShapeType="1"/>
              </p:cNvSpPr>
              <p:nvPr/>
            </p:nvSpPr>
            <p:spPr bwMode="auto">
              <a:xfrm flipH="1">
                <a:off x="3665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1" name="Line 2753"/>
              <p:cNvSpPr>
                <a:spLocks noChangeShapeType="1"/>
              </p:cNvSpPr>
              <p:nvPr/>
            </p:nvSpPr>
            <p:spPr bwMode="auto">
              <a:xfrm flipV="1">
                <a:off x="3679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2" name="Rectangle 2754"/>
              <p:cNvSpPr>
                <a:spLocks noChangeArrowheads="1"/>
              </p:cNvSpPr>
              <p:nvPr/>
            </p:nvSpPr>
            <p:spPr bwMode="auto">
              <a:xfrm>
                <a:off x="3665" y="301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3" name="Line 2755"/>
              <p:cNvSpPr>
                <a:spLocks noChangeShapeType="1"/>
              </p:cNvSpPr>
              <p:nvPr/>
            </p:nvSpPr>
            <p:spPr bwMode="auto">
              <a:xfrm flipH="1" flipV="1">
                <a:off x="3672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4" name="Line 2756"/>
              <p:cNvSpPr>
                <a:spLocks noChangeShapeType="1"/>
              </p:cNvSpPr>
              <p:nvPr/>
            </p:nvSpPr>
            <p:spPr bwMode="auto">
              <a:xfrm>
                <a:off x="3686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5" name="Line 2757"/>
              <p:cNvSpPr>
                <a:spLocks noChangeShapeType="1"/>
              </p:cNvSpPr>
              <p:nvPr/>
            </p:nvSpPr>
            <p:spPr bwMode="auto">
              <a:xfrm flipH="1">
                <a:off x="3672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6" name="Line 2758"/>
              <p:cNvSpPr>
                <a:spLocks noChangeShapeType="1"/>
              </p:cNvSpPr>
              <p:nvPr/>
            </p:nvSpPr>
            <p:spPr bwMode="auto">
              <a:xfrm flipV="1">
                <a:off x="3686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7" name="Rectangle 2759"/>
              <p:cNvSpPr>
                <a:spLocks noChangeArrowheads="1"/>
              </p:cNvSpPr>
              <p:nvPr/>
            </p:nvSpPr>
            <p:spPr bwMode="auto">
              <a:xfrm>
                <a:off x="3672" y="301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8" name="Line 2760"/>
              <p:cNvSpPr>
                <a:spLocks noChangeShapeType="1"/>
              </p:cNvSpPr>
              <p:nvPr/>
            </p:nvSpPr>
            <p:spPr bwMode="auto">
              <a:xfrm flipH="1" flipV="1">
                <a:off x="3679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09" name="Line 2761"/>
              <p:cNvSpPr>
                <a:spLocks noChangeShapeType="1"/>
              </p:cNvSpPr>
              <p:nvPr/>
            </p:nvSpPr>
            <p:spPr bwMode="auto">
              <a:xfrm>
                <a:off x="3693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0" name="Line 2762"/>
              <p:cNvSpPr>
                <a:spLocks noChangeShapeType="1"/>
              </p:cNvSpPr>
              <p:nvPr/>
            </p:nvSpPr>
            <p:spPr bwMode="auto">
              <a:xfrm flipH="1">
                <a:off x="3679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1" name="Line 2763"/>
              <p:cNvSpPr>
                <a:spLocks noChangeShapeType="1"/>
              </p:cNvSpPr>
              <p:nvPr/>
            </p:nvSpPr>
            <p:spPr bwMode="auto">
              <a:xfrm flipV="1">
                <a:off x="3693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2" name="Rectangle 2764"/>
              <p:cNvSpPr>
                <a:spLocks noChangeArrowheads="1"/>
              </p:cNvSpPr>
              <p:nvPr/>
            </p:nvSpPr>
            <p:spPr bwMode="auto">
              <a:xfrm>
                <a:off x="3686" y="301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3" name="Line 2765"/>
              <p:cNvSpPr>
                <a:spLocks noChangeShapeType="1"/>
              </p:cNvSpPr>
              <p:nvPr/>
            </p:nvSpPr>
            <p:spPr bwMode="auto">
              <a:xfrm flipH="1" flipV="1">
                <a:off x="3693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4" name="Line 2766"/>
              <p:cNvSpPr>
                <a:spLocks noChangeShapeType="1"/>
              </p:cNvSpPr>
              <p:nvPr/>
            </p:nvSpPr>
            <p:spPr bwMode="auto">
              <a:xfrm>
                <a:off x="3707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5" name="Line 2767"/>
              <p:cNvSpPr>
                <a:spLocks noChangeShapeType="1"/>
              </p:cNvSpPr>
              <p:nvPr/>
            </p:nvSpPr>
            <p:spPr bwMode="auto">
              <a:xfrm flipH="1">
                <a:off x="3693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6" name="Line 2768"/>
              <p:cNvSpPr>
                <a:spLocks noChangeShapeType="1"/>
              </p:cNvSpPr>
              <p:nvPr/>
            </p:nvSpPr>
            <p:spPr bwMode="auto">
              <a:xfrm flipV="1">
                <a:off x="3707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7" name="Rectangle 2769"/>
              <p:cNvSpPr>
                <a:spLocks noChangeArrowheads="1"/>
              </p:cNvSpPr>
              <p:nvPr/>
            </p:nvSpPr>
            <p:spPr bwMode="auto">
              <a:xfrm>
                <a:off x="3693" y="301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8" name="Line 2770"/>
              <p:cNvSpPr>
                <a:spLocks noChangeShapeType="1"/>
              </p:cNvSpPr>
              <p:nvPr/>
            </p:nvSpPr>
            <p:spPr bwMode="auto">
              <a:xfrm flipH="1" flipV="1">
                <a:off x="3700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19" name="Line 2771"/>
              <p:cNvSpPr>
                <a:spLocks noChangeShapeType="1"/>
              </p:cNvSpPr>
              <p:nvPr/>
            </p:nvSpPr>
            <p:spPr bwMode="auto">
              <a:xfrm>
                <a:off x="3714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0" name="Line 2772"/>
              <p:cNvSpPr>
                <a:spLocks noChangeShapeType="1"/>
              </p:cNvSpPr>
              <p:nvPr/>
            </p:nvSpPr>
            <p:spPr bwMode="auto">
              <a:xfrm flipH="1">
                <a:off x="3700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1" name="Line 2773"/>
              <p:cNvSpPr>
                <a:spLocks noChangeShapeType="1"/>
              </p:cNvSpPr>
              <p:nvPr/>
            </p:nvSpPr>
            <p:spPr bwMode="auto">
              <a:xfrm flipV="1">
                <a:off x="3714" y="3019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2" name="Rectangle 2774"/>
              <p:cNvSpPr>
                <a:spLocks noChangeArrowheads="1"/>
              </p:cNvSpPr>
              <p:nvPr/>
            </p:nvSpPr>
            <p:spPr bwMode="auto">
              <a:xfrm>
                <a:off x="3700" y="301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3" name="Line 2775"/>
              <p:cNvSpPr>
                <a:spLocks noChangeShapeType="1"/>
              </p:cNvSpPr>
              <p:nvPr/>
            </p:nvSpPr>
            <p:spPr bwMode="auto">
              <a:xfrm flipH="1" flipV="1">
                <a:off x="3707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4" name="Line 2776"/>
              <p:cNvSpPr>
                <a:spLocks noChangeShapeType="1"/>
              </p:cNvSpPr>
              <p:nvPr/>
            </p:nvSpPr>
            <p:spPr bwMode="auto">
              <a:xfrm>
                <a:off x="3721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5" name="Line 2777"/>
              <p:cNvSpPr>
                <a:spLocks noChangeShapeType="1"/>
              </p:cNvSpPr>
              <p:nvPr/>
            </p:nvSpPr>
            <p:spPr bwMode="auto">
              <a:xfrm flipH="1">
                <a:off x="3707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6" name="Line 2778"/>
              <p:cNvSpPr>
                <a:spLocks noChangeShapeType="1"/>
              </p:cNvSpPr>
              <p:nvPr/>
            </p:nvSpPr>
            <p:spPr bwMode="auto">
              <a:xfrm flipV="1">
                <a:off x="3721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7" name="Rectangle 2779"/>
              <p:cNvSpPr>
                <a:spLocks noChangeArrowheads="1"/>
              </p:cNvSpPr>
              <p:nvPr/>
            </p:nvSpPr>
            <p:spPr bwMode="auto">
              <a:xfrm>
                <a:off x="3714" y="301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8" name="Line 2780"/>
              <p:cNvSpPr>
                <a:spLocks noChangeShapeType="1"/>
              </p:cNvSpPr>
              <p:nvPr/>
            </p:nvSpPr>
            <p:spPr bwMode="auto">
              <a:xfrm flipH="1" flipV="1">
                <a:off x="3721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29" name="Line 2781"/>
              <p:cNvSpPr>
                <a:spLocks noChangeShapeType="1"/>
              </p:cNvSpPr>
              <p:nvPr/>
            </p:nvSpPr>
            <p:spPr bwMode="auto">
              <a:xfrm>
                <a:off x="3735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0" name="Line 2782"/>
              <p:cNvSpPr>
                <a:spLocks noChangeShapeType="1"/>
              </p:cNvSpPr>
              <p:nvPr/>
            </p:nvSpPr>
            <p:spPr bwMode="auto">
              <a:xfrm flipH="1">
                <a:off x="3721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1" name="Line 2783"/>
              <p:cNvSpPr>
                <a:spLocks noChangeShapeType="1"/>
              </p:cNvSpPr>
              <p:nvPr/>
            </p:nvSpPr>
            <p:spPr bwMode="auto">
              <a:xfrm flipV="1">
                <a:off x="3735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2" name="Rectangle 2784"/>
              <p:cNvSpPr>
                <a:spLocks noChangeArrowheads="1"/>
              </p:cNvSpPr>
              <p:nvPr/>
            </p:nvSpPr>
            <p:spPr bwMode="auto">
              <a:xfrm>
                <a:off x="3721" y="301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3" name="Line 2785"/>
              <p:cNvSpPr>
                <a:spLocks noChangeShapeType="1"/>
              </p:cNvSpPr>
              <p:nvPr/>
            </p:nvSpPr>
            <p:spPr bwMode="auto">
              <a:xfrm flipH="1" flipV="1">
                <a:off x="3728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4" name="Line 2786"/>
              <p:cNvSpPr>
                <a:spLocks noChangeShapeType="1"/>
              </p:cNvSpPr>
              <p:nvPr/>
            </p:nvSpPr>
            <p:spPr bwMode="auto">
              <a:xfrm>
                <a:off x="3742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5" name="Line 2787"/>
              <p:cNvSpPr>
                <a:spLocks noChangeShapeType="1"/>
              </p:cNvSpPr>
              <p:nvPr/>
            </p:nvSpPr>
            <p:spPr bwMode="auto">
              <a:xfrm flipH="1">
                <a:off x="3728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6" name="Line 2788"/>
              <p:cNvSpPr>
                <a:spLocks noChangeShapeType="1"/>
              </p:cNvSpPr>
              <p:nvPr/>
            </p:nvSpPr>
            <p:spPr bwMode="auto">
              <a:xfrm flipV="1">
                <a:off x="3742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7" name="Rectangle 2789"/>
              <p:cNvSpPr>
                <a:spLocks noChangeArrowheads="1"/>
              </p:cNvSpPr>
              <p:nvPr/>
            </p:nvSpPr>
            <p:spPr bwMode="auto">
              <a:xfrm>
                <a:off x="3735" y="301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8" name="Line 2790"/>
              <p:cNvSpPr>
                <a:spLocks noChangeShapeType="1"/>
              </p:cNvSpPr>
              <p:nvPr/>
            </p:nvSpPr>
            <p:spPr bwMode="auto">
              <a:xfrm flipH="1" flipV="1">
                <a:off x="3742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39" name="Line 2791"/>
              <p:cNvSpPr>
                <a:spLocks noChangeShapeType="1"/>
              </p:cNvSpPr>
              <p:nvPr/>
            </p:nvSpPr>
            <p:spPr bwMode="auto">
              <a:xfrm>
                <a:off x="3756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0" name="Line 2792"/>
              <p:cNvSpPr>
                <a:spLocks noChangeShapeType="1"/>
              </p:cNvSpPr>
              <p:nvPr/>
            </p:nvSpPr>
            <p:spPr bwMode="auto">
              <a:xfrm flipH="1">
                <a:off x="3742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1" name="Line 2793"/>
              <p:cNvSpPr>
                <a:spLocks noChangeShapeType="1"/>
              </p:cNvSpPr>
              <p:nvPr/>
            </p:nvSpPr>
            <p:spPr bwMode="auto">
              <a:xfrm flipV="1">
                <a:off x="3756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2" name="Rectangle 2794"/>
              <p:cNvSpPr>
                <a:spLocks noChangeArrowheads="1"/>
              </p:cNvSpPr>
              <p:nvPr/>
            </p:nvSpPr>
            <p:spPr bwMode="auto">
              <a:xfrm>
                <a:off x="3742" y="301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3" name="Line 2795"/>
              <p:cNvSpPr>
                <a:spLocks noChangeShapeType="1"/>
              </p:cNvSpPr>
              <p:nvPr/>
            </p:nvSpPr>
            <p:spPr bwMode="auto">
              <a:xfrm flipH="1" flipV="1">
                <a:off x="3749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4" name="Line 2796"/>
              <p:cNvSpPr>
                <a:spLocks noChangeShapeType="1"/>
              </p:cNvSpPr>
              <p:nvPr/>
            </p:nvSpPr>
            <p:spPr bwMode="auto">
              <a:xfrm>
                <a:off x="3763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5" name="Line 2797"/>
              <p:cNvSpPr>
                <a:spLocks noChangeShapeType="1"/>
              </p:cNvSpPr>
              <p:nvPr/>
            </p:nvSpPr>
            <p:spPr bwMode="auto">
              <a:xfrm flipH="1">
                <a:off x="3749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6" name="Line 2798"/>
              <p:cNvSpPr>
                <a:spLocks noChangeShapeType="1"/>
              </p:cNvSpPr>
              <p:nvPr/>
            </p:nvSpPr>
            <p:spPr bwMode="auto">
              <a:xfrm flipV="1">
                <a:off x="3763" y="3027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7" name="Rectangle 2799"/>
              <p:cNvSpPr>
                <a:spLocks noChangeArrowheads="1"/>
              </p:cNvSpPr>
              <p:nvPr/>
            </p:nvSpPr>
            <p:spPr bwMode="auto">
              <a:xfrm>
                <a:off x="3749" y="302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8" name="Line 2800"/>
              <p:cNvSpPr>
                <a:spLocks noChangeShapeType="1"/>
              </p:cNvSpPr>
              <p:nvPr/>
            </p:nvSpPr>
            <p:spPr bwMode="auto">
              <a:xfrm flipH="1" flipV="1">
                <a:off x="3756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49" name="Line 2801"/>
              <p:cNvSpPr>
                <a:spLocks noChangeShapeType="1"/>
              </p:cNvSpPr>
              <p:nvPr/>
            </p:nvSpPr>
            <p:spPr bwMode="auto">
              <a:xfrm>
                <a:off x="3770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0" name="Line 2802"/>
              <p:cNvSpPr>
                <a:spLocks noChangeShapeType="1"/>
              </p:cNvSpPr>
              <p:nvPr/>
            </p:nvSpPr>
            <p:spPr bwMode="auto">
              <a:xfrm flipH="1">
                <a:off x="3756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1" name="Line 2803"/>
              <p:cNvSpPr>
                <a:spLocks noChangeShapeType="1"/>
              </p:cNvSpPr>
              <p:nvPr/>
            </p:nvSpPr>
            <p:spPr bwMode="auto">
              <a:xfrm flipV="1">
                <a:off x="3770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2" name="Rectangle 2804"/>
              <p:cNvSpPr>
                <a:spLocks noChangeArrowheads="1"/>
              </p:cNvSpPr>
              <p:nvPr/>
            </p:nvSpPr>
            <p:spPr bwMode="auto">
              <a:xfrm>
                <a:off x="3763" y="302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3" name="Line 2805"/>
              <p:cNvSpPr>
                <a:spLocks noChangeShapeType="1"/>
              </p:cNvSpPr>
              <p:nvPr/>
            </p:nvSpPr>
            <p:spPr bwMode="auto">
              <a:xfrm flipH="1" flipV="1">
                <a:off x="3770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4" name="Line 2806"/>
              <p:cNvSpPr>
                <a:spLocks noChangeShapeType="1"/>
              </p:cNvSpPr>
              <p:nvPr/>
            </p:nvSpPr>
            <p:spPr bwMode="auto">
              <a:xfrm>
                <a:off x="3784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5" name="Line 2807"/>
              <p:cNvSpPr>
                <a:spLocks noChangeShapeType="1"/>
              </p:cNvSpPr>
              <p:nvPr/>
            </p:nvSpPr>
            <p:spPr bwMode="auto">
              <a:xfrm flipH="1">
                <a:off x="3770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6" name="Line 2808"/>
              <p:cNvSpPr>
                <a:spLocks noChangeShapeType="1"/>
              </p:cNvSpPr>
              <p:nvPr/>
            </p:nvSpPr>
            <p:spPr bwMode="auto">
              <a:xfrm flipV="1">
                <a:off x="3784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7" name="Rectangle 2809"/>
              <p:cNvSpPr>
                <a:spLocks noChangeArrowheads="1"/>
              </p:cNvSpPr>
              <p:nvPr/>
            </p:nvSpPr>
            <p:spPr bwMode="auto">
              <a:xfrm>
                <a:off x="3770" y="3027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8" name="Line 2810"/>
              <p:cNvSpPr>
                <a:spLocks noChangeShapeType="1"/>
              </p:cNvSpPr>
              <p:nvPr/>
            </p:nvSpPr>
            <p:spPr bwMode="auto">
              <a:xfrm flipH="1" flipV="1">
                <a:off x="3777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59" name="Line 2811"/>
              <p:cNvSpPr>
                <a:spLocks noChangeShapeType="1"/>
              </p:cNvSpPr>
              <p:nvPr/>
            </p:nvSpPr>
            <p:spPr bwMode="auto">
              <a:xfrm>
                <a:off x="3791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0" name="Line 2812"/>
              <p:cNvSpPr>
                <a:spLocks noChangeShapeType="1"/>
              </p:cNvSpPr>
              <p:nvPr/>
            </p:nvSpPr>
            <p:spPr bwMode="auto">
              <a:xfrm flipH="1">
                <a:off x="3777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1" name="Line 2813"/>
              <p:cNvSpPr>
                <a:spLocks noChangeShapeType="1"/>
              </p:cNvSpPr>
              <p:nvPr/>
            </p:nvSpPr>
            <p:spPr bwMode="auto">
              <a:xfrm flipV="1">
                <a:off x="3791" y="3035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2" name="Rectangle 2814"/>
              <p:cNvSpPr>
                <a:spLocks noChangeArrowheads="1"/>
              </p:cNvSpPr>
              <p:nvPr/>
            </p:nvSpPr>
            <p:spPr bwMode="auto">
              <a:xfrm>
                <a:off x="3777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3" name="Line 2815"/>
              <p:cNvSpPr>
                <a:spLocks noChangeShapeType="1"/>
              </p:cNvSpPr>
              <p:nvPr/>
            </p:nvSpPr>
            <p:spPr bwMode="auto">
              <a:xfrm flipH="1" flipV="1">
                <a:off x="3784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4" name="Line 2816"/>
              <p:cNvSpPr>
                <a:spLocks noChangeShapeType="1"/>
              </p:cNvSpPr>
              <p:nvPr/>
            </p:nvSpPr>
            <p:spPr bwMode="auto">
              <a:xfrm>
                <a:off x="3798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5" name="Line 2817"/>
              <p:cNvSpPr>
                <a:spLocks noChangeShapeType="1"/>
              </p:cNvSpPr>
              <p:nvPr/>
            </p:nvSpPr>
            <p:spPr bwMode="auto">
              <a:xfrm flipH="1">
                <a:off x="3784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6" name="Line 2818"/>
              <p:cNvSpPr>
                <a:spLocks noChangeShapeType="1"/>
              </p:cNvSpPr>
              <p:nvPr/>
            </p:nvSpPr>
            <p:spPr bwMode="auto">
              <a:xfrm flipV="1">
                <a:off x="3798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7" name="Rectangle 2819"/>
              <p:cNvSpPr>
                <a:spLocks noChangeArrowheads="1"/>
              </p:cNvSpPr>
              <p:nvPr/>
            </p:nvSpPr>
            <p:spPr bwMode="auto">
              <a:xfrm>
                <a:off x="3791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8" name="Line 2820"/>
              <p:cNvSpPr>
                <a:spLocks noChangeShapeType="1"/>
              </p:cNvSpPr>
              <p:nvPr/>
            </p:nvSpPr>
            <p:spPr bwMode="auto">
              <a:xfrm flipH="1" flipV="1">
                <a:off x="3798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69" name="Line 2821"/>
              <p:cNvSpPr>
                <a:spLocks noChangeShapeType="1"/>
              </p:cNvSpPr>
              <p:nvPr/>
            </p:nvSpPr>
            <p:spPr bwMode="auto">
              <a:xfrm>
                <a:off x="3812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107270" name="Group 2822"/>
            <p:cNvGrpSpPr>
              <a:grpSpLocks/>
            </p:cNvGrpSpPr>
            <p:nvPr/>
          </p:nvGrpSpPr>
          <p:grpSpPr bwMode="auto">
            <a:xfrm>
              <a:off x="3798" y="3035"/>
              <a:ext cx="420" cy="95"/>
              <a:chOff x="3798" y="3035"/>
              <a:chExt cx="420" cy="95"/>
            </a:xfrm>
          </p:grpSpPr>
          <p:sp>
            <p:nvSpPr>
              <p:cNvPr id="107271" name="Line 2823"/>
              <p:cNvSpPr>
                <a:spLocks noChangeShapeType="1"/>
              </p:cNvSpPr>
              <p:nvPr/>
            </p:nvSpPr>
            <p:spPr bwMode="auto">
              <a:xfrm flipH="1">
                <a:off x="3798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2" name="Line 2824"/>
              <p:cNvSpPr>
                <a:spLocks noChangeShapeType="1"/>
              </p:cNvSpPr>
              <p:nvPr/>
            </p:nvSpPr>
            <p:spPr bwMode="auto">
              <a:xfrm flipV="1">
                <a:off x="3812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3" name="Rectangle 2825"/>
              <p:cNvSpPr>
                <a:spLocks noChangeArrowheads="1"/>
              </p:cNvSpPr>
              <p:nvPr/>
            </p:nvSpPr>
            <p:spPr bwMode="auto">
              <a:xfrm>
                <a:off x="3798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4" name="Line 2826"/>
              <p:cNvSpPr>
                <a:spLocks noChangeShapeType="1"/>
              </p:cNvSpPr>
              <p:nvPr/>
            </p:nvSpPr>
            <p:spPr bwMode="auto">
              <a:xfrm flipH="1" flipV="1">
                <a:off x="3805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5" name="Line 2827"/>
              <p:cNvSpPr>
                <a:spLocks noChangeShapeType="1"/>
              </p:cNvSpPr>
              <p:nvPr/>
            </p:nvSpPr>
            <p:spPr bwMode="auto">
              <a:xfrm>
                <a:off x="3819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6" name="Line 2828"/>
              <p:cNvSpPr>
                <a:spLocks noChangeShapeType="1"/>
              </p:cNvSpPr>
              <p:nvPr/>
            </p:nvSpPr>
            <p:spPr bwMode="auto">
              <a:xfrm flipH="1">
                <a:off x="3805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7" name="Line 2829"/>
              <p:cNvSpPr>
                <a:spLocks noChangeShapeType="1"/>
              </p:cNvSpPr>
              <p:nvPr/>
            </p:nvSpPr>
            <p:spPr bwMode="auto">
              <a:xfrm flipV="1">
                <a:off x="3819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8" name="Rectangle 2830"/>
              <p:cNvSpPr>
                <a:spLocks noChangeArrowheads="1"/>
              </p:cNvSpPr>
              <p:nvPr/>
            </p:nvSpPr>
            <p:spPr bwMode="auto">
              <a:xfrm>
                <a:off x="3805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79" name="Line 2831"/>
              <p:cNvSpPr>
                <a:spLocks noChangeShapeType="1"/>
              </p:cNvSpPr>
              <p:nvPr/>
            </p:nvSpPr>
            <p:spPr bwMode="auto">
              <a:xfrm flipH="1" flipV="1">
                <a:off x="3812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0" name="Line 2832"/>
              <p:cNvSpPr>
                <a:spLocks noChangeShapeType="1"/>
              </p:cNvSpPr>
              <p:nvPr/>
            </p:nvSpPr>
            <p:spPr bwMode="auto">
              <a:xfrm>
                <a:off x="3826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1" name="Line 2833"/>
              <p:cNvSpPr>
                <a:spLocks noChangeShapeType="1"/>
              </p:cNvSpPr>
              <p:nvPr/>
            </p:nvSpPr>
            <p:spPr bwMode="auto">
              <a:xfrm flipH="1">
                <a:off x="3812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2" name="Line 2834"/>
              <p:cNvSpPr>
                <a:spLocks noChangeShapeType="1"/>
              </p:cNvSpPr>
              <p:nvPr/>
            </p:nvSpPr>
            <p:spPr bwMode="auto">
              <a:xfrm flipV="1">
                <a:off x="3826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3" name="Rectangle 2835"/>
              <p:cNvSpPr>
                <a:spLocks noChangeArrowheads="1"/>
              </p:cNvSpPr>
              <p:nvPr/>
            </p:nvSpPr>
            <p:spPr bwMode="auto">
              <a:xfrm>
                <a:off x="3819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4" name="Line 2836"/>
              <p:cNvSpPr>
                <a:spLocks noChangeShapeType="1"/>
              </p:cNvSpPr>
              <p:nvPr/>
            </p:nvSpPr>
            <p:spPr bwMode="auto">
              <a:xfrm flipH="1" flipV="1">
                <a:off x="3826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5" name="Line 2837"/>
              <p:cNvSpPr>
                <a:spLocks noChangeShapeType="1"/>
              </p:cNvSpPr>
              <p:nvPr/>
            </p:nvSpPr>
            <p:spPr bwMode="auto">
              <a:xfrm>
                <a:off x="3840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6" name="Line 2838"/>
              <p:cNvSpPr>
                <a:spLocks noChangeShapeType="1"/>
              </p:cNvSpPr>
              <p:nvPr/>
            </p:nvSpPr>
            <p:spPr bwMode="auto">
              <a:xfrm flipH="1">
                <a:off x="3826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7" name="Line 2839"/>
              <p:cNvSpPr>
                <a:spLocks noChangeShapeType="1"/>
              </p:cNvSpPr>
              <p:nvPr/>
            </p:nvSpPr>
            <p:spPr bwMode="auto">
              <a:xfrm flipV="1">
                <a:off x="3840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8" name="Rectangle 2840"/>
              <p:cNvSpPr>
                <a:spLocks noChangeArrowheads="1"/>
              </p:cNvSpPr>
              <p:nvPr/>
            </p:nvSpPr>
            <p:spPr bwMode="auto">
              <a:xfrm>
                <a:off x="3826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89" name="Line 2841"/>
              <p:cNvSpPr>
                <a:spLocks noChangeShapeType="1"/>
              </p:cNvSpPr>
              <p:nvPr/>
            </p:nvSpPr>
            <p:spPr bwMode="auto">
              <a:xfrm flipH="1" flipV="1">
                <a:off x="3833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0" name="Line 2842"/>
              <p:cNvSpPr>
                <a:spLocks noChangeShapeType="1"/>
              </p:cNvSpPr>
              <p:nvPr/>
            </p:nvSpPr>
            <p:spPr bwMode="auto">
              <a:xfrm>
                <a:off x="3847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1" name="Line 2843"/>
              <p:cNvSpPr>
                <a:spLocks noChangeShapeType="1"/>
              </p:cNvSpPr>
              <p:nvPr/>
            </p:nvSpPr>
            <p:spPr bwMode="auto">
              <a:xfrm flipH="1">
                <a:off x="3833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2" name="Line 2844"/>
              <p:cNvSpPr>
                <a:spLocks noChangeShapeType="1"/>
              </p:cNvSpPr>
              <p:nvPr/>
            </p:nvSpPr>
            <p:spPr bwMode="auto">
              <a:xfrm flipV="1">
                <a:off x="3847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3" name="Rectangle 2845"/>
              <p:cNvSpPr>
                <a:spLocks noChangeArrowheads="1"/>
              </p:cNvSpPr>
              <p:nvPr/>
            </p:nvSpPr>
            <p:spPr bwMode="auto">
              <a:xfrm>
                <a:off x="3840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4" name="Line 2846"/>
              <p:cNvSpPr>
                <a:spLocks noChangeShapeType="1"/>
              </p:cNvSpPr>
              <p:nvPr/>
            </p:nvSpPr>
            <p:spPr bwMode="auto">
              <a:xfrm flipH="1" flipV="1">
                <a:off x="3847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5" name="Line 2847"/>
              <p:cNvSpPr>
                <a:spLocks noChangeShapeType="1"/>
              </p:cNvSpPr>
              <p:nvPr/>
            </p:nvSpPr>
            <p:spPr bwMode="auto">
              <a:xfrm>
                <a:off x="3861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6" name="Line 2848"/>
              <p:cNvSpPr>
                <a:spLocks noChangeShapeType="1"/>
              </p:cNvSpPr>
              <p:nvPr/>
            </p:nvSpPr>
            <p:spPr bwMode="auto">
              <a:xfrm flipH="1">
                <a:off x="3847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7" name="Line 2849"/>
              <p:cNvSpPr>
                <a:spLocks noChangeShapeType="1"/>
              </p:cNvSpPr>
              <p:nvPr/>
            </p:nvSpPr>
            <p:spPr bwMode="auto">
              <a:xfrm flipV="1">
                <a:off x="3861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8" name="Rectangle 2850"/>
              <p:cNvSpPr>
                <a:spLocks noChangeArrowheads="1"/>
              </p:cNvSpPr>
              <p:nvPr/>
            </p:nvSpPr>
            <p:spPr bwMode="auto">
              <a:xfrm>
                <a:off x="3847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299" name="Line 2851"/>
              <p:cNvSpPr>
                <a:spLocks noChangeShapeType="1"/>
              </p:cNvSpPr>
              <p:nvPr/>
            </p:nvSpPr>
            <p:spPr bwMode="auto">
              <a:xfrm flipH="1" flipV="1">
                <a:off x="3854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0" name="Line 2852"/>
              <p:cNvSpPr>
                <a:spLocks noChangeShapeType="1"/>
              </p:cNvSpPr>
              <p:nvPr/>
            </p:nvSpPr>
            <p:spPr bwMode="auto">
              <a:xfrm>
                <a:off x="3868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1" name="Line 2853"/>
              <p:cNvSpPr>
                <a:spLocks noChangeShapeType="1"/>
              </p:cNvSpPr>
              <p:nvPr/>
            </p:nvSpPr>
            <p:spPr bwMode="auto">
              <a:xfrm flipH="1">
                <a:off x="3854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2" name="Line 2854"/>
              <p:cNvSpPr>
                <a:spLocks noChangeShapeType="1"/>
              </p:cNvSpPr>
              <p:nvPr/>
            </p:nvSpPr>
            <p:spPr bwMode="auto">
              <a:xfrm flipV="1">
                <a:off x="3868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3" name="Rectangle 2855"/>
              <p:cNvSpPr>
                <a:spLocks noChangeArrowheads="1"/>
              </p:cNvSpPr>
              <p:nvPr/>
            </p:nvSpPr>
            <p:spPr bwMode="auto">
              <a:xfrm>
                <a:off x="3854" y="3035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4" name="Line 2856"/>
              <p:cNvSpPr>
                <a:spLocks noChangeShapeType="1"/>
              </p:cNvSpPr>
              <p:nvPr/>
            </p:nvSpPr>
            <p:spPr bwMode="auto">
              <a:xfrm flipH="1" flipV="1">
                <a:off x="3861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5" name="Line 2857"/>
              <p:cNvSpPr>
                <a:spLocks noChangeShapeType="1"/>
              </p:cNvSpPr>
              <p:nvPr/>
            </p:nvSpPr>
            <p:spPr bwMode="auto">
              <a:xfrm>
                <a:off x="3875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6" name="Line 2858"/>
              <p:cNvSpPr>
                <a:spLocks noChangeShapeType="1"/>
              </p:cNvSpPr>
              <p:nvPr/>
            </p:nvSpPr>
            <p:spPr bwMode="auto">
              <a:xfrm flipH="1">
                <a:off x="3861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7" name="Line 2859"/>
              <p:cNvSpPr>
                <a:spLocks noChangeShapeType="1"/>
              </p:cNvSpPr>
              <p:nvPr/>
            </p:nvSpPr>
            <p:spPr bwMode="auto">
              <a:xfrm flipV="1">
                <a:off x="3875" y="304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8" name="Rectangle 2860"/>
              <p:cNvSpPr>
                <a:spLocks noChangeArrowheads="1"/>
              </p:cNvSpPr>
              <p:nvPr/>
            </p:nvSpPr>
            <p:spPr bwMode="auto">
              <a:xfrm>
                <a:off x="3868" y="30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09" name="Line 2861"/>
              <p:cNvSpPr>
                <a:spLocks noChangeShapeType="1"/>
              </p:cNvSpPr>
              <p:nvPr/>
            </p:nvSpPr>
            <p:spPr bwMode="auto">
              <a:xfrm flipH="1" flipV="1">
                <a:off x="3875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0" name="Line 2862"/>
              <p:cNvSpPr>
                <a:spLocks noChangeShapeType="1"/>
              </p:cNvSpPr>
              <p:nvPr/>
            </p:nvSpPr>
            <p:spPr bwMode="auto">
              <a:xfrm>
                <a:off x="3889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1" name="Line 2863"/>
              <p:cNvSpPr>
                <a:spLocks noChangeShapeType="1"/>
              </p:cNvSpPr>
              <p:nvPr/>
            </p:nvSpPr>
            <p:spPr bwMode="auto">
              <a:xfrm flipH="1">
                <a:off x="3875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2" name="Line 2864"/>
              <p:cNvSpPr>
                <a:spLocks noChangeShapeType="1"/>
              </p:cNvSpPr>
              <p:nvPr/>
            </p:nvSpPr>
            <p:spPr bwMode="auto">
              <a:xfrm flipV="1">
                <a:off x="3889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3" name="Rectangle 2865"/>
              <p:cNvSpPr>
                <a:spLocks noChangeArrowheads="1"/>
              </p:cNvSpPr>
              <p:nvPr/>
            </p:nvSpPr>
            <p:spPr bwMode="auto">
              <a:xfrm>
                <a:off x="3875" y="30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4" name="Line 2866"/>
              <p:cNvSpPr>
                <a:spLocks noChangeShapeType="1"/>
              </p:cNvSpPr>
              <p:nvPr/>
            </p:nvSpPr>
            <p:spPr bwMode="auto">
              <a:xfrm flipH="1" flipV="1">
                <a:off x="3882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5" name="Line 2867"/>
              <p:cNvSpPr>
                <a:spLocks noChangeShapeType="1"/>
              </p:cNvSpPr>
              <p:nvPr/>
            </p:nvSpPr>
            <p:spPr bwMode="auto">
              <a:xfrm>
                <a:off x="3896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6" name="Line 2868"/>
              <p:cNvSpPr>
                <a:spLocks noChangeShapeType="1"/>
              </p:cNvSpPr>
              <p:nvPr/>
            </p:nvSpPr>
            <p:spPr bwMode="auto">
              <a:xfrm flipH="1">
                <a:off x="3882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7" name="Line 2869"/>
              <p:cNvSpPr>
                <a:spLocks noChangeShapeType="1"/>
              </p:cNvSpPr>
              <p:nvPr/>
            </p:nvSpPr>
            <p:spPr bwMode="auto">
              <a:xfrm flipV="1">
                <a:off x="3896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8" name="Rectangle 2870"/>
              <p:cNvSpPr>
                <a:spLocks noChangeArrowheads="1"/>
              </p:cNvSpPr>
              <p:nvPr/>
            </p:nvSpPr>
            <p:spPr bwMode="auto">
              <a:xfrm>
                <a:off x="3882" y="30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19" name="Line 2871"/>
              <p:cNvSpPr>
                <a:spLocks noChangeShapeType="1"/>
              </p:cNvSpPr>
              <p:nvPr/>
            </p:nvSpPr>
            <p:spPr bwMode="auto">
              <a:xfrm flipH="1" flipV="1">
                <a:off x="3889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0" name="Line 2872"/>
              <p:cNvSpPr>
                <a:spLocks noChangeShapeType="1"/>
              </p:cNvSpPr>
              <p:nvPr/>
            </p:nvSpPr>
            <p:spPr bwMode="auto">
              <a:xfrm>
                <a:off x="3903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1" name="Line 2873"/>
              <p:cNvSpPr>
                <a:spLocks noChangeShapeType="1"/>
              </p:cNvSpPr>
              <p:nvPr/>
            </p:nvSpPr>
            <p:spPr bwMode="auto">
              <a:xfrm flipH="1">
                <a:off x="3889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2" name="Line 2874"/>
              <p:cNvSpPr>
                <a:spLocks noChangeShapeType="1"/>
              </p:cNvSpPr>
              <p:nvPr/>
            </p:nvSpPr>
            <p:spPr bwMode="auto">
              <a:xfrm flipV="1">
                <a:off x="3903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3" name="Rectangle 2875"/>
              <p:cNvSpPr>
                <a:spLocks noChangeArrowheads="1"/>
              </p:cNvSpPr>
              <p:nvPr/>
            </p:nvSpPr>
            <p:spPr bwMode="auto">
              <a:xfrm>
                <a:off x="3896" y="30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4" name="Line 2876"/>
              <p:cNvSpPr>
                <a:spLocks noChangeShapeType="1"/>
              </p:cNvSpPr>
              <p:nvPr/>
            </p:nvSpPr>
            <p:spPr bwMode="auto">
              <a:xfrm flipH="1" flipV="1">
                <a:off x="3903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5" name="Line 2877"/>
              <p:cNvSpPr>
                <a:spLocks noChangeShapeType="1"/>
              </p:cNvSpPr>
              <p:nvPr/>
            </p:nvSpPr>
            <p:spPr bwMode="auto">
              <a:xfrm>
                <a:off x="3917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6" name="Line 2878"/>
              <p:cNvSpPr>
                <a:spLocks noChangeShapeType="1"/>
              </p:cNvSpPr>
              <p:nvPr/>
            </p:nvSpPr>
            <p:spPr bwMode="auto">
              <a:xfrm flipH="1">
                <a:off x="3903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7" name="Line 2879"/>
              <p:cNvSpPr>
                <a:spLocks noChangeShapeType="1"/>
              </p:cNvSpPr>
              <p:nvPr/>
            </p:nvSpPr>
            <p:spPr bwMode="auto">
              <a:xfrm flipV="1">
                <a:off x="3917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8" name="Rectangle 2880"/>
              <p:cNvSpPr>
                <a:spLocks noChangeArrowheads="1"/>
              </p:cNvSpPr>
              <p:nvPr/>
            </p:nvSpPr>
            <p:spPr bwMode="auto">
              <a:xfrm>
                <a:off x="3903" y="30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29" name="Line 2881"/>
              <p:cNvSpPr>
                <a:spLocks noChangeShapeType="1"/>
              </p:cNvSpPr>
              <p:nvPr/>
            </p:nvSpPr>
            <p:spPr bwMode="auto">
              <a:xfrm flipH="1" flipV="1">
                <a:off x="3910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0" name="Line 2882"/>
              <p:cNvSpPr>
                <a:spLocks noChangeShapeType="1"/>
              </p:cNvSpPr>
              <p:nvPr/>
            </p:nvSpPr>
            <p:spPr bwMode="auto">
              <a:xfrm>
                <a:off x="3924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1" name="Line 2883"/>
              <p:cNvSpPr>
                <a:spLocks noChangeShapeType="1"/>
              </p:cNvSpPr>
              <p:nvPr/>
            </p:nvSpPr>
            <p:spPr bwMode="auto">
              <a:xfrm flipH="1">
                <a:off x="3910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2" name="Line 2884"/>
              <p:cNvSpPr>
                <a:spLocks noChangeShapeType="1"/>
              </p:cNvSpPr>
              <p:nvPr/>
            </p:nvSpPr>
            <p:spPr bwMode="auto">
              <a:xfrm flipV="1">
                <a:off x="3924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3" name="Rectangle 2885"/>
              <p:cNvSpPr>
                <a:spLocks noChangeArrowheads="1"/>
              </p:cNvSpPr>
              <p:nvPr/>
            </p:nvSpPr>
            <p:spPr bwMode="auto">
              <a:xfrm>
                <a:off x="3910" y="30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4" name="Line 2886"/>
              <p:cNvSpPr>
                <a:spLocks noChangeShapeType="1"/>
              </p:cNvSpPr>
              <p:nvPr/>
            </p:nvSpPr>
            <p:spPr bwMode="auto">
              <a:xfrm flipH="1" flipV="1">
                <a:off x="3917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5" name="Line 2887"/>
              <p:cNvSpPr>
                <a:spLocks noChangeShapeType="1"/>
              </p:cNvSpPr>
              <p:nvPr/>
            </p:nvSpPr>
            <p:spPr bwMode="auto">
              <a:xfrm>
                <a:off x="3931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6" name="Line 2888"/>
              <p:cNvSpPr>
                <a:spLocks noChangeShapeType="1"/>
              </p:cNvSpPr>
              <p:nvPr/>
            </p:nvSpPr>
            <p:spPr bwMode="auto">
              <a:xfrm flipH="1">
                <a:off x="3917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7" name="Line 2889"/>
              <p:cNvSpPr>
                <a:spLocks noChangeShapeType="1"/>
              </p:cNvSpPr>
              <p:nvPr/>
            </p:nvSpPr>
            <p:spPr bwMode="auto">
              <a:xfrm flipV="1">
                <a:off x="3931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8" name="Rectangle 2890"/>
              <p:cNvSpPr>
                <a:spLocks noChangeArrowheads="1"/>
              </p:cNvSpPr>
              <p:nvPr/>
            </p:nvSpPr>
            <p:spPr bwMode="auto">
              <a:xfrm>
                <a:off x="3924" y="3043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39" name="Line 2891"/>
              <p:cNvSpPr>
                <a:spLocks noChangeShapeType="1"/>
              </p:cNvSpPr>
              <p:nvPr/>
            </p:nvSpPr>
            <p:spPr bwMode="auto">
              <a:xfrm flipH="1" flipV="1">
                <a:off x="3931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0" name="Line 2892"/>
              <p:cNvSpPr>
                <a:spLocks noChangeShapeType="1"/>
              </p:cNvSpPr>
              <p:nvPr/>
            </p:nvSpPr>
            <p:spPr bwMode="auto">
              <a:xfrm>
                <a:off x="3945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1" name="Line 2893"/>
              <p:cNvSpPr>
                <a:spLocks noChangeShapeType="1"/>
              </p:cNvSpPr>
              <p:nvPr/>
            </p:nvSpPr>
            <p:spPr bwMode="auto">
              <a:xfrm flipH="1">
                <a:off x="3931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2" name="Line 2894"/>
              <p:cNvSpPr>
                <a:spLocks noChangeShapeType="1"/>
              </p:cNvSpPr>
              <p:nvPr/>
            </p:nvSpPr>
            <p:spPr bwMode="auto">
              <a:xfrm flipV="1">
                <a:off x="3945" y="3051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3" name="Rectangle 2895"/>
              <p:cNvSpPr>
                <a:spLocks noChangeArrowheads="1"/>
              </p:cNvSpPr>
              <p:nvPr/>
            </p:nvSpPr>
            <p:spPr bwMode="auto">
              <a:xfrm>
                <a:off x="3931" y="30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4" name="Line 2896"/>
              <p:cNvSpPr>
                <a:spLocks noChangeShapeType="1"/>
              </p:cNvSpPr>
              <p:nvPr/>
            </p:nvSpPr>
            <p:spPr bwMode="auto">
              <a:xfrm flipH="1" flipV="1">
                <a:off x="3938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5" name="Line 2897"/>
              <p:cNvSpPr>
                <a:spLocks noChangeShapeType="1"/>
              </p:cNvSpPr>
              <p:nvPr/>
            </p:nvSpPr>
            <p:spPr bwMode="auto">
              <a:xfrm>
                <a:off x="3952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6" name="Line 2898"/>
              <p:cNvSpPr>
                <a:spLocks noChangeShapeType="1"/>
              </p:cNvSpPr>
              <p:nvPr/>
            </p:nvSpPr>
            <p:spPr bwMode="auto">
              <a:xfrm flipH="1">
                <a:off x="3938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7" name="Line 2899"/>
              <p:cNvSpPr>
                <a:spLocks noChangeShapeType="1"/>
              </p:cNvSpPr>
              <p:nvPr/>
            </p:nvSpPr>
            <p:spPr bwMode="auto">
              <a:xfrm flipV="1">
                <a:off x="3952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8" name="Rectangle 2900"/>
              <p:cNvSpPr>
                <a:spLocks noChangeArrowheads="1"/>
              </p:cNvSpPr>
              <p:nvPr/>
            </p:nvSpPr>
            <p:spPr bwMode="auto">
              <a:xfrm>
                <a:off x="3945" y="30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49" name="Line 2901"/>
              <p:cNvSpPr>
                <a:spLocks noChangeShapeType="1"/>
              </p:cNvSpPr>
              <p:nvPr/>
            </p:nvSpPr>
            <p:spPr bwMode="auto">
              <a:xfrm flipH="1" flipV="1">
                <a:off x="3952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0" name="Line 2902"/>
              <p:cNvSpPr>
                <a:spLocks noChangeShapeType="1"/>
              </p:cNvSpPr>
              <p:nvPr/>
            </p:nvSpPr>
            <p:spPr bwMode="auto">
              <a:xfrm>
                <a:off x="3966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1" name="Line 2903"/>
              <p:cNvSpPr>
                <a:spLocks noChangeShapeType="1"/>
              </p:cNvSpPr>
              <p:nvPr/>
            </p:nvSpPr>
            <p:spPr bwMode="auto">
              <a:xfrm flipH="1">
                <a:off x="3952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2" name="Line 2904"/>
              <p:cNvSpPr>
                <a:spLocks noChangeShapeType="1"/>
              </p:cNvSpPr>
              <p:nvPr/>
            </p:nvSpPr>
            <p:spPr bwMode="auto">
              <a:xfrm flipV="1">
                <a:off x="3966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3" name="Rectangle 2905"/>
              <p:cNvSpPr>
                <a:spLocks noChangeArrowheads="1"/>
              </p:cNvSpPr>
              <p:nvPr/>
            </p:nvSpPr>
            <p:spPr bwMode="auto">
              <a:xfrm>
                <a:off x="3952" y="30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4" name="Line 2906"/>
              <p:cNvSpPr>
                <a:spLocks noChangeShapeType="1"/>
              </p:cNvSpPr>
              <p:nvPr/>
            </p:nvSpPr>
            <p:spPr bwMode="auto">
              <a:xfrm flipH="1" flipV="1">
                <a:off x="3959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5" name="Line 2907"/>
              <p:cNvSpPr>
                <a:spLocks noChangeShapeType="1"/>
              </p:cNvSpPr>
              <p:nvPr/>
            </p:nvSpPr>
            <p:spPr bwMode="auto">
              <a:xfrm>
                <a:off x="3973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6" name="Line 2908"/>
              <p:cNvSpPr>
                <a:spLocks noChangeShapeType="1"/>
              </p:cNvSpPr>
              <p:nvPr/>
            </p:nvSpPr>
            <p:spPr bwMode="auto">
              <a:xfrm flipH="1">
                <a:off x="3959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7" name="Line 2909"/>
              <p:cNvSpPr>
                <a:spLocks noChangeShapeType="1"/>
              </p:cNvSpPr>
              <p:nvPr/>
            </p:nvSpPr>
            <p:spPr bwMode="auto">
              <a:xfrm flipV="1">
                <a:off x="3973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8" name="Rectangle 2910"/>
              <p:cNvSpPr>
                <a:spLocks noChangeArrowheads="1"/>
              </p:cNvSpPr>
              <p:nvPr/>
            </p:nvSpPr>
            <p:spPr bwMode="auto">
              <a:xfrm>
                <a:off x="3959" y="30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59" name="Line 2911"/>
              <p:cNvSpPr>
                <a:spLocks noChangeShapeType="1"/>
              </p:cNvSpPr>
              <p:nvPr/>
            </p:nvSpPr>
            <p:spPr bwMode="auto">
              <a:xfrm flipH="1" flipV="1">
                <a:off x="3966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0" name="Line 2912"/>
              <p:cNvSpPr>
                <a:spLocks noChangeShapeType="1"/>
              </p:cNvSpPr>
              <p:nvPr/>
            </p:nvSpPr>
            <p:spPr bwMode="auto">
              <a:xfrm>
                <a:off x="3980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1" name="Line 2913"/>
              <p:cNvSpPr>
                <a:spLocks noChangeShapeType="1"/>
              </p:cNvSpPr>
              <p:nvPr/>
            </p:nvSpPr>
            <p:spPr bwMode="auto">
              <a:xfrm flipH="1">
                <a:off x="3966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2" name="Line 2914"/>
              <p:cNvSpPr>
                <a:spLocks noChangeShapeType="1"/>
              </p:cNvSpPr>
              <p:nvPr/>
            </p:nvSpPr>
            <p:spPr bwMode="auto">
              <a:xfrm flipV="1">
                <a:off x="3980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3" name="Rectangle 2915"/>
              <p:cNvSpPr>
                <a:spLocks noChangeArrowheads="1"/>
              </p:cNvSpPr>
              <p:nvPr/>
            </p:nvSpPr>
            <p:spPr bwMode="auto">
              <a:xfrm>
                <a:off x="3973" y="30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4" name="Line 2916"/>
              <p:cNvSpPr>
                <a:spLocks noChangeShapeType="1"/>
              </p:cNvSpPr>
              <p:nvPr/>
            </p:nvSpPr>
            <p:spPr bwMode="auto">
              <a:xfrm flipH="1" flipV="1">
                <a:off x="3980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5" name="Line 2917"/>
              <p:cNvSpPr>
                <a:spLocks noChangeShapeType="1"/>
              </p:cNvSpPr>
              <p:nvPr/>
            </p:nvSpPr>
            <p:spPr bwMode="auto">
              <a:xfrm>
                <a:off x="3994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6" name="Line 2918"/>
              <p:cNvSpPr>
                <a:spLocks noChangeShapeType="1"/>
              </p:cNvSpPr>
              <p:nvPr/>
            </p:nvSpPr>
            <p:spPr bwMode="auto">
              <a:xfrm flipH="1">
                <a:off x="3980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7" name="Line 2919"/>
              <p:cNvSpPr>
                <a:spLocks noChangeShapeType="1"/>
              </p:cNvSpPr>
              <p:nvPr/>
            </p:nvSpPr>
            <p:spPr bwMode="auto">
              <a:xfrm flipV="1">
                <a:off x="3994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8" name="Rectangle 2920"/>
              <p:cNvSpPr>
                <a:spLocks noChangeArrowheads="1"/>
              </p:cNvSpPr>
              <p:nvPr/>
            </p:nvSpPr>
            <p:spPr bwMode="auto">
              <a:xfrm>
                <a:off x="3980" y="30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69" name="Line 2921"/>
              <p:cNvSpPr>
                <a:spLocks noChangeShapeType="1"/>
              </p:cNvSpPr>
              <p:nvPr/>
            </p:nvSpPr>
            <p:spPr bwMode="auto">
              <a:xfrm flipH="1" flipV="1">
                <a:off x="3987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0" name="Line 2922"/>
              <p:cNvSpPr>
                <a:spLocks noChangeShapeType="1"/>
              </p:cNvSpPr>
              <p:nvPr/>
            </p:nvSpPr>
            <p:spPr bwMode="auto">
              <a:xfrm>
                <a:off x="4001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1" name="Line 2923"/>
              <p:cNvSpPr>
                <a:spLocks noChangeShapeType="1"/>
              </p:cNvSpPr>
              <p:nvPr/>
            </p:nvSpPr>
            <p:spPr bwMode="auto">
              <a:xfrm flipH="1">
                <a:off x="3987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2" name="Line 2924"/>
              <p:cNvSpPr>
                <a:spLocks noChangeShapeType="1"/>
              </p:cNvSpPr>
              <p:nvPr/>
            </p:nvSpPr>
            <p:spPr bwMode="auto">
              <a:xfrm flipV="1">
                <a:off x="4001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3" name="Rectangle 2925"/>
              <p:cNvSpPr>
                <a:spLocks noChangeArrowheads="1"/>
              </p:cNvSpPr>
              <p:nvPr/>
            </p:nvSpPr>
            <p:spPr bwMode="auto">
              <a:xfrm>
                <a:off x="3987" y="3051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4" name="Line 2926"/>
              <p:cNvSpPr>
                <a:spLocks noChangeShapeType="1"/>
              </p:cNvSpPr>
              <p:nvPr/>
            </p:nvSpPr>
            <p:spPr bwMode="auto">
              <a:xfrm flipH="1" flipV="1">
                <a:off x="3994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5" name="Line 2927"/>
              <p:cNvSpPr>
                <a:spLocks noChangeShapeType="1"/>
              </p:cNvSpPr>
              <p:nvPr/>
            </p:nvSpPr>
            <p:spPr bwMode="auto">
              <a:xfrm>
                <a:off x="4008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6" name="Line 2928"/>
              <p:cNvSpPr>
                <a:spLocks noChangeShapeType="1"/>
              </p:cNvSpPr>
              <p:nvPr/>
            </p:nvSpPr>
            <p:spPr bwMode="auto">
              <a:xfrm flipH="1">
                <a:off x="3994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7" name="Line 2929"/>
              <p:cNvSpPr>
                <a:spLocks noChangeShapeType="1"/>
              </p:cNvSpPr>
              <p:nvPr/>
            </p:nvSpPr>
            <p:spPr bwMode="auto">
              <a:xfrm flipV="1">
                <a:off x="4008" y="3059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8" name="Rectangle 2930"/>
              <p:cNvSpPr>
                <a:spLocks noChangeArrowheads="1"/>
              </p:cNvSpPr>
              <p:nvPr/>
            </p:nvSpPr>
            <p:spPr bwMode="auto">
              <a:xfrm>
                <a:off x="4001" y="30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79" name="Line 2931"/>
              <p:cNvSpPr>
                <a:spLocks noChangeShapeType="1"/>
              </p:cNvSpPr>
              <p:nvPr/>
            </p:nvSpPr>
            <p:spPr bwMode="auto">
              <a:xfrm flipH="1" flipV="1">
                <a:off x="4008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0" name="Line 2932"/>
              <p:cNvSpPr>
                <a:spLocks noChangeShapeType="1"/>
              </p:cNvSpPr>
              <p:nvPr/>
            </p:nvSpPr>
            <p:spPr bwMode="auto">
              <a:xfrm>
                <a:off x="4022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1" name="Line 2933"/>
              <p:cNvSpPr>
                <a:spLocks noChangeShapeType="1"/>
              </p:cNvSpPr>
              <p:nvPr/>
            </p:nvSpPr>
            <p:spPr bwMode="auto">
              <a:xfrm flipH="1">
                <a:off x="4008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2" name="Line 2934"/>
              <p:cNvSpPr>
                <a:spLocks noChangeShapeType="1"/>
              </p:cNvSpPr>
              <p:nvPr/>
            </p:nvSpPr>
            <p:spPr bwMode="auto">
              <a:xfrm flipV="1">
                <a:off x="4022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3" name="Rectangle 2935"/>
              <p:cNvSpPr>
                <a:spLocks noChangeArrowheads="1"/>
              </p:cNvSpPr>
              <p:nvPr/>
            </p:nvSpPr>
            <p:spPr bwMode="auto">
              <a:xfrm>
                <a:off x="4008" y="30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4" name="Line 2936"/>
              <p:cNvSpPr>
                <a:spLocks noChangeShapeType="1"/>
              </p:cNvSpPr>
              <p:nvPr/>
            </p:nvSpPr>
            <p:spPr bwMode="auto">
              <a:xfrm flipH="1" flipV="1">
                <a:off x="4015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5" name="Line 2937"/>
              <p:cNvSpPr>
                <a:spLocks noChangeShapeType="1"/>
              </p:cNvSpPr>
              <p:nvPr/>
            </p:nvSpPr>
            <p:spPr bwMode="auto">
              <a:xfrm>
                <a:off x="4029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6" name="Line 2938"/>
              <p:cNvSpPr>
                <a:spLocks noChangeShapeType="1"/>
              </p:cNvSpPr>
              <p:nvPr/>
            </p:nvSpPr>
            <p:spPr bwMode="auto">
              <a:xfrm flipH="1">
                <a:off x="4015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7" name="Line 2939"/>
              <p:cNvSpPr>
                <a:spLocks noChangeShapeType="1"/>
              </p:cNvSpPr>
              <p:nvPr/>
            </p:nvSpPr>
            <p:spPr bwMode="auto">
              <a:xfrm flipV="1">
                <a:off x="4029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8" name="Rectangle 2940"/>
              <p:cNvSpPr>
                <a:spLocks noChangeArrowheads="1"/>
              </p:cNvSpPr>
              <p:nvPr/>
            </p:nvSpPr>
            <p:spPr bwMode="auto">
              <a:xfrm>
                <a:off x="4015" y="30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89" name="Line 2941"/>
              <p:cNvSpPr>
                <a:spLocks noChangeShapeType="1"/>
              </p:cNvSpPr>
              <p:nvPr/>
            </p:nvSpPr>
            <p:spPr bwMode="auto">
              <a:xfrm flipH="1" flipV="1">
                <a:off x="4022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0" name="Line 2942"/>
              <p:cNvSpPr>
                <a:spLocks noChangeShapeType="1"/>
              </p:cNvSpPr>
              <p:nvPr/>
            </p:nvSpPr>
            <p:spPr bwMode="auto">
              <a:xfrm>
                <a:off x="4036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1" name="Line 2943"/>
              <p:cNvSpPr>
                <a:spLocks noChangeShapeType="1"/>
              </p:cNvSpPr>
              <p:nvPr/>
            </p:nvSpPr>
            <p:spPr bwMode="auto">
              <a:xfrm flipH="1">
                <a:off x="4022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2" name="Line 2944"/>
              <p:cNvSpPr>
                <a:spLocks noChangeShapeType="1"/>
              </p:cNvSpPr>
              <p:nvPr/>
            </p:nvSpPr>
            <p:spPr bwMode="auto">
              <a:xfrm flipV="1">
                <a:off x="4036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3" name="Rectangle 2945"/>
              <p:cNvSpPr>
                <a:spLocks noChangeArrowheads="1"/>
              </p:cNvSpPr>
              <p:nvPr/>
            </p:nvSpPr>
            <p:spPr bwMode="auto">
              <a:xfrm>
                <a:off x="4029" y="30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4" name="Line 2946"/>
              <p:cNvSpPr>
                <a:spLocks noChangeShapeType="1"/>
              </p:cNvSpPr>
              <p:nvPr/>
            </p:nvSpPr>
            <p:spPr bwMode="auto">
              <a:xfrm flipH="1" flipV="1">
                <a:off x="4036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5" name="Line 2947"/>
              <p:cNvSpPr>
                <a:spLocks noChangeShapeType="1"/>
              </p:cNvSpPr>
              <p:nvPr/>
            </p:nvSpPr>
            <p:spPr bwMode="auto">
              <a:xfrm>
                <a:off x="4050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6" name="Line 2948"/>
              <p:cNvSpPr>
                <a:spLocks noChangeShapeType="1"/>
              </p:cNvSpPr>
              <p:nvPr/>
            </p:nvSpPr>
            <p:spPr bwMode="auto">
              <a:xfrm flipH="1">
                <a:off x="4036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7" name="Line 2949"/>
              <p:cNvSpPr>
                <a:spLocks noChangeShapeType="1"/>
              </p:cNvSpPr>
              <p:nvPr/>
            </p:nvSpPr>
            <p:spPr bwMode="auto">
              <a:xfrm flipV="1">
                <a:off x="4050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8" name="Rectangle 2950"/>
              <p:cNvSpPr>
                <a:spLocks noChangeArrowheads="1"/>
              </p:cNvSpPr>
              <p:nvPr/>
            </p:nvSpPr>
            <p:spPr bwMode="auto">
              <a:xfrm>
                <a:off x="4036" y="30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399" name="Line 2951"/>
              <p:cNvSpPr>
                <a:spLocks noChangeShapeType="1"/>
              </p:cNvSpPr>
              <p:nvPr/>
            </p:nvSpPr>
            <p:spPr bwMode="auto">
              <a:xfrm flipH="1" flipV="1">
                <a:off x="4043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0" name="Line 2952"/>
              <p:cNvSpPr>
                <a:spLocks noChangeShapeType="1"/>
              </p:cNvSpPr>
              <p:nvPr/>
            </p:nvSpPr>
            <p:spPr bwMode="auto">
              <a:xfrm>
                <a:off x="4057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1" name="Line 2953"/>
              <p:cNvSpPr>
                <a:spLocks noChangeShapeType="1"/>
              </p:cNvSpPr>
              <p:nvPr/>
            </p:nvSpPr>
            <p:spPr bwMode="auto">
              <a:xfrm flipH="1">
                <a:off x="4043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2" name="Line 2954"/>
              <p:cNvSpPr>
                <a:spLocks noChangeShapeType="1"/>
              </p:cNvSpPr>
              <p:nvPr/>
            </p:nvSpPr>
            <p:spPr bwMode="auto">
              <a:xfrm flipV="1">
                <a:off x="4057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3" name="Rectangle 2955"/>
              <p:cNvSpPr>
                <a:spLocks noChangeArrowheads="1"/>
              </p:cNvSpPr>
              <p:nvPr/>
            </p:nvSpPr>
            <p:spPr bwMode="auto">
              <a:xfrm>
                <a:off x="4050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4" name="Line 2956"/>
              <p:cNvSpPr>
                <a:spLocks noChangeShapeType="1"/>
              </p:cNvSpPr>
              <p:nvPr/>
            </p:nvSpPr>
            <p:spPr bwMode="auto">
              <a:xfrm flipH="1" flipV="1">
                <a:off x="4057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5" name="Line 2957"/>
              <p:cNvSpPr>
                <a:spLocks noChangeShapeType="1"/>
              </p:cNvSpPr>
              <p:nvPr/>
            </p:nvSpPr>
            <p:spPr bwMode="auto">
              <a:xfrm>
                <a:off x="4071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6" name="Line 2958"/>
              <p:cNvSpPr>
                <a:spLocks noChangeShapeType="1"/>
              </p:cNvSpPr>
              <p:nvPr/>
            </p:nvSpPr>
            <p:spPr bwMode="auto">
              <a:xfrm flipH="1">
                <a:off x="4057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7" name="Line 2959"/>
              <p:cNvSpPr>
                <a:spLocks noChangeShapeType="1"/>
              </p:cNvSpPr>
              <p:nvPr/>
            </p:nvSpPr>
            <p:spPr bwMode="auto">
              <a:xfrm flipV="1">
                <a:off x="4071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8" name="Rectangle 2960"/>
              <p:cNvSpPr>
                <a:spLocks noChangeArrowheads="1"/>
              </p:cNvSpPr>
              <p:nvPr/>
            </p:nvSpPr>
            <p:spPr bwMode="auto">
              <a:xfrm>
                <a:off x="4057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09" name="Line 2961"/>
              <p:cNvSpPr>
                <a:spLocks noChangeShapeType="1"/>
              </p:cNvSpPr>
              <p:nvPr/>
            </p:nvSpPr>
            <p:spPr bwMode="auto">
              <a:xfrm flipH="1" flipV="1">
                <a:off x="4064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0" name="Line 2962"/>
              <p:cNvSpPr>
                <a:spLocks noChangeShapeType="1"/>
              </p:cNvSpPr>
              <p:nvPr/>
            </p:nvSpPr>
            <p:spPr bwMode="auto">
              <a:xfrm>
                <a:off x="4078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1" name="Line 2963"/>
              <p:cNvSpPr>
                <a:spLocks noChangeShapeType="1"/>
              </p:cNvSpPr>
              <p:nvPr/>
            </p:nvSpPr>
            <p:spPr bwMode="auto">
              <a:xfrm flipH="1">
                <a:off x="4064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2" name="Line 2964"/>
              <p:cNvSpPr>
                <a:spLocks noChangeShapeType="1"/>
              </p:cNvSpPr>
              <p:nvPr/>
            </p:nvSpPr>
            <p:spPr bwMode="auto">
              <a:xfrm flipV="1">
                <a:off x="4078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3" name="Rectangle 2965"/>
              <p:cNvSpPr>
                <a:spLocks noChangeArrowheads="1"/>
              </p:cNvSpPr>
              <p:nvPr/>
            </p:nvSpPr>
            <p:spPr bwMode="auto">
              <a:xfrm>
                <a:off x="4064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4" name="Line 2966"/>
              <p:cNvSpPr>
                <a:spLocks noChangeShapeType="1"/>
              </p:cNvSpPr>
              <p:nvPr/>
            </p:nvSpPr>
            <p:spPr bwMode="auto">
              <a:xfrm flipH="1" flipV="1">
                <a:off x="4071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5" name="Line 2967"/>
              <p:cNvSpPr>
                <a:spLocks noChangeShapeType="1"/>
              </p:cNvSpPr>
              <p:nvPr/>
            </p:nvSpPr>
            <p:spPr bwMode="auto">
              <a:xfrm>
                <a:off x="4085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6" name="Line 2968"/>
              <p:cNvSpPr>
                <a:spLocks noChangeShapeType="1"/>
              </p:cNvSpPr>
              <p:nvPr/>
            </p:nvSpPr>
            <p:spPr bwMode="auto">
              <a:xfrm flipH="1">
                <a:off x="4071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7" name="Line 2969"/>
              <p:cNvSpPr>
                <a:spLocks noChangeShapeType="1"/>
              </p:cNvSpPr>
              <p:nvPr/>
            </p:nvSpPr>
            <p:spPr bwMode="auto">
              <a:xfrm flipV="1">
                <a:off x="4085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8" name="Rectangle 2970"/>
              <p:cNvSpPr>
                <a:spLocks noChangeArrowheads="1"/>
              </p:cNvSpPr>
              <p:nvPr/>
            </p:nvSpPr>
            <p:spPr bwMode="auto">
              <a:xfrm>
                <a:off x="4078" y="30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19" name="Line 2971"/>
              <p:cNvSpPr>
                <a:spLocks noChangeShapeType="1"/>
              </p:cNvSpPr>
              <p:nvPr/>
            </p:nvSpPr>
            <p:spPr bwMode="auto">
              <a:xfrm flipH="1" flipV="1">
                <a:off x="4085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0" name="Line 2972"/>
              <p:cNvSpPr>
                <a:spLocks noChangeShapeType="1"/>
              </p:cNvSpPr>
              <p:nvPr/>
            </p:nvSpPr>
            <p:spPr bwMode="auto">
              <a:xfrm>
                <a:off x="4099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1" name="Line 2973"/>
              <p:cNvSpPr>
                <a:spLocks noChangeShapeType="1"/>
              </p:cNvSpPr>
              <p:nvPr/>
            </p:nvSpPr>
            <p:spPr bwMode="auto">
              <a:xfrm flipH="1">
                <a:off x="4085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2" name="Line 2974"/>
              <p:cNvSpPr>
                <a:spLocks noChangeShapeType="1"/>
              </p:cNvSpPr>
              <p:nvPr/>
            </p:nvSpPr>
            <p:spPr bwMode="auto">
              <a:xfrm flipV="1">
                <a:off x="4099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3" name="Rectangle 2975"/>
              <p:cNvSpPr>
                <a:spLocks noChangeArrowheads="1"/>
              </p:cNvSpPr>
              <p:nvPr/>
            </p:nvSpPr>
            <p:spPr bwMode="auto">
              <a:xfrm>
                <a:off x="4085" y="3059"/>
                <a:ext cx="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4" name="Line 2976"/>
              <p:cNvSpPr>
                <a:spLocks noChangeShapeType="1"/>
              </p:cNvSpPr>
              <p:nvPr/>
            </p:nvSpPr>
            <p:spPr bwMode="auto">
              <a:xfrm flipH="1" flipV="1">
                <a:off x="4092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5" name="Line 2977"/>
              <p:cNvSpPr>
                <a:spLocks noChangeShapeType="1"/>
              </p:cNvSpPr>
              <p:nvPr/>
            </p:nvSpPr>
            <p:spPr bwMode="auto">
              <a:xfrm>
                <a:off x="4106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6" name="Line 2978"/>
              <p:cNvSpPr>
                <a:spLocks noChangeShapeType="1"/>
              </p:cNvSpPr>
              <p:nvPr/>
            </p:nvSpPr>
            <p:spPr bwMode="auto">
              <a:xfrm flipH="1">
                <a:off x="4092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7" name="Line 2979"/>
              <p:cNvSpPr>
                <a:spLocks noChangeShapeType="1"/>
              </p:cNvSpPr>
              <p:nvPr/>
            </p:nvSpPr>
            <p:spPr bwMode="auto">
              <a:xfrm flipV="1">
                <a:off x="4106" y="3066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8" name="Rectangle 2980"/>
              <p:cNvSpPr>
                <a:spLocks noChangeArrowheads="1"/>
              </p:cNvSpPr>
              <p:nvPr/>
            </p:nvSpPr>
            <p:spPr bwMode="auto">
              <a:xfrm>
                <a:off x="4092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29" name="Line 2981"/>
              <p:cNvSpPr>
                <a:spLocks noChangeShapeType="1"/>
              </p:cNvSpPr>
              <p:nvPr/>
            </p:nvSpPr>
            <p:spPr bwMode="auto">
              <a:xfrm flipH="1" flipV="1">
                <a:off x="4099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0" name="Line 2982"/>
              <p:cNvSpPr>
                <a:spLocks noChangeShapeType="1"/>
              </p:cNvSpPr>
              <p:nvPr/>
            </p:nvSpPr>
            <p:spPr bwMode="auto">
              <a:xfrm>
                <a:off x="4113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1" name="Line 2983"/>
              <p:cNvSpPr>
                <a:spLocks noChangeShapeType="1"/>
              </p:cNvSpPr>
              <p:nvPr/>
            </p:nvSpPr>
            <p:spPr bwMode="auto">
              <a:xfrm flipH="1">
                <a:off x="4099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2" name="Line 2984"/>
              <p:cNvSpPr>
                <a:spLocks noChangeShapeType="1"/>
              </p:cNvSpPr>
              <p:nvPr/>
            </p:nvSpPr>
            <p:spPr bwMode="auto">
              <a:xfrm flipV="1">
                <a:off x="4113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3" name="Rectangle 2985"/>
              <p:cNvSpPr>
                <a:spLocks noChangeArrowheads="1"/>
              </p:cNvSpPr>
              <p:nvPr/>
            </p:nvSpPr>
            <p:spPr bwMode="auto">
              <a:xfrm>
                <a:off x="4106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4" name="Line 2986"/>
              <p:cNvSpPr>
                <a:spLocks noChangeShapeType="1"/>
              </p:cNvSpPr>
              <p:nvPr/>
            </p:nvSpPr>
            <p:spPr bwMode="auto">
              <a:xfrm flipH="1" flipV="1">
                <a:off x="4113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5" name="Line 2987"/>
              <p:cNvSpPr>
                <a:spLocks noChangeShapeType="1"/>
              </p:cNvSpPr>
              <p:nvPr/>
            </p:nvSpPr>
            <p:spPr bwMode="auto">
              <a:xfrm>
                <a:off x="4127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6" name="Line 2988"/>
              <p:cNvSpPr>
                <a:spLocks noChangeShapeType="1"/>
              </p:cNvSpPr>
              <p:nvPr/>
            </p:nvSpPr>
            <p:spPr bwMode="auto">
              <a:xfrm flipH="1">
                <a:off x="4113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7" name="Line 2989"/>
              <p:cNvSpPr>
                <a:spLocks noChangeShapeType="1"/>
              </p:cNvSpPr>
              <p:nvPr/>
            </p:nvSpPr>
            <p:spPr bwMode="auto">
              <a:xfrm flipV="1">
                <a:off x="4127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8" name="Rectangle 2990"/>
              <p:cNvSpPr>
                <a:spLocks noChangeArrowheads="1"/>
              </p:cNvSpPr>
              <p:nvPr/>
            </p:nvSpPr>
            <p:spPr bwMode="auto">
              <a:xfrm>
                <a:off x="4113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39" name="Line 2991"/>
              <p:cNvSpPr>
                <a:spLocks noChangeShapeType="1"/>
              </p:cNvSpPr>
              <p:nvPr/>
            </p:nvSpPr>
            <p:spPr bwMode="auto">
              <a:xfrm flipH="1" flipV="1">
                <a:off x="4120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0" name="Line 2992"/>
              <p:cNvSpPr>
                <a:spLocks noChangeShapeType="1"/>
              </p:cNvSpPr>
              <p:nvPr/>
            </p:nvSpPr>
            <p:spPr bwMode="auto">
              <a:xfrm>
                <a:off x="4134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1" name="Line 2993"/>
              <p:cNvSpPr>
                <a:spLocks noChangeShapeType="1"/>
              </p:cNvSpPr>
              <p:nvPr/>
            </p:nvSpPr>
            <p:spPr bwMode="auto">
              <a:xfrm flipH="1">
                <a:off x="4120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2" name="Line 2994"/>
              <p:cNvSpPr>
                <a:spLocks noChangeShapeType="1"/>
              </p:cNvSpPr>
              <p:nvPr/>
            </p:nvSpPr>
            <p:spPr bwMode="auto">
              <a:xfrm flipV="1">
                <a:off x="4134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3" name="Rectangle 2995"/>
              <p:cNvSpPr>
                <a:spLocks noChangeArrowheads="1"/>
              </p:cNvSpPr>
              <p:nvPr/>
            </p:nvSpPr>
            <p:spPr bwMode="auto">
              <a:xfrm>
                <a:off x="4120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4" name="Line 2996"/>
              <p:cNvSpPr>
                <a:spLocks noChangeShapeType="1"/>
              </p:cNvSpPr>
              <p:nvPr/>
            </p:nvSpPr>
            <p:spPr bwMode="auto">
              <a:xfrm flipH="1" flipV="1">
                <a:off x="4127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5" name="Line 2997"/>
              <p:cNvSpPr>
                <a:spLocks noChangeShapeType="1"/>
              </p:cNvSpPr>
              <p:nvPr/>
            </p:nvSpPr>
            <p:spPr bwMode="auto">
              <a:xfrm>
                <a:off x="4141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6" name="Line 2998"/>
              <p:cNvSpPr>
                <a:spLocks noChangeShapeType="1"/>
              </p:cNvSpPr>
              <p:nvPr/>
            </p:nvSpPr>
            <p:spPr bwMode="auto">
              <a:xfrm flipH="1">
                <a:off x="4127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7" name="Line 2999"/>
              <p:cNvSpPr>
                <a:spLocks noChangeShapeType="1"/>
              </p:cNvSpPr>
              <p:nvPr/>
            </p:nvSpPr>
            <p:spPr bwMode="auto">
              <a:xfrm flipV="1">
                <a:off x="4141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8" name="Rectangle 3000"/>
              <p:cNvSpPr>
                <a:spLocks noChangeArrowheads="1"/>
              </p:cNvSpPr>
              <p:nvPr/>
            </p:nvSpPr>
            <p:spPr bwMode="auto">
              <a:xfrm>
                <a:off x="4134" y="307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49" name="Line 3001"/>
              <p:cNvSpPr>
                <a:spLocks noChangeShapeType="1"/>
              </p:cNvSpPr>
              <p:nvPr/>
            </p:nvSpPr>
            <p:spPr bwMode="auto">
              <a:xfrm flipH="1" flipV="1">
                <a:off x="4141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0" name="Line 3002"/>
              <p:cNvSpPr>
                <a:spLocks noChangeShapeType="1"/>
              </p:cNvSpPr>
              <p:nvPr/>
            </p:nvSpPr>
            <p:spPr bwMode="auto">
              <a:xfrm>
                <a:off x="4155" y="30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1" name="Line 3003"/>
              <p:cNvSpPr>
                <a:spLocks noChangeShapeType="1"/>
              </p:cNvSpPr>
              <p:nvPr/>
            </p:nvSpPr>
            <p:spPr bwMode="auto">
              <a:xfrm flipH="1">
                <a:off x="4141" y="30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2" name="Line 3004"/>
              <p:cNvSpPr>
                <a:spLocks noChangeShapeType="1"/>
              </p:cNvSpPr>
              <p:nvPr/>
            </p:nvSpPr>
            <p:spPr bwMode="auto">
              <a:xfrm flipV="1">
                <a:off x="4155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3" name="Rectangle 3005"/>
              <p:cNvSpPr>
                <a:spLocks noChangeArrowheads="1"/>
              </p:cNvSpPr>
              <p:nvPr/>
            </p:nvSpPr>
            <p:spPr bwMode="auto">
              <a:xfrm>
                <a:off x="4141" y="3066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4" name="Line 3006"/>
              <p:cNvSpPr>
                <a:spLocks noChangeShapeType="1"/>
              </p:cNvSpPr>
              <p:nvPr/>
            </p:nvSpPr>
            <p:spPr bwMode="auto">
              <a:xfrm flipH="1" flipV="1">
                <a:off x="4148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5" name="Line 3007"/>
              <p:cNvSpPr>
                <a:spLocks noChangeShapeType="1"/>
              </p:cNvSpPr>
              <p:nvPr/>
            </p:nvSpPr>
            <p:spPr bwMode="auto">
              <a:xfrm>
                <a:off x="4162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6" name="Line 3008"/>
              <p:cNvSpPr>
                <a:spLocks noChangeShapeType="1"/>
              </p:cNvSpPr>
              <p:nvPr/>
            </p:nvSpPr>
            <p:spPr bwMode="auto">
              <a:xfrm flipH="1">
                <a:off x="4148" y="3090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7" name="Line 3009"/>
              <p:cNvSpPr>
                <a:spLocks noChangeShapeType="1"/>
              </p:cNvSpPr>
              <p:nvPr/>
            </p:nvSpPr>
            <p:spPr bwMode="auto">
              <a:xfrm flipV="1">
                <a:off x="4162" y="3074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8" name="Rectangle 3010"/>
              <p:cNvSpPr>
                <a:spLocks noChangeArrowheads="1"/>
              </p:cNvSpPr>
              <p:nvPr/>
            </p:nvSpPr>
            <p:spPr bwMode="auto">
              <a:xfrm>
                <a:off x="4155" y="307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59" name="Line 3011"/>
              <p:cNvSpPr>
                <a:spLocks noChangeShapeType="1"/>
              </p:cNvSpPr>
              <p:nvPr/>
            </p:nvSpPr>
            <p:spPr bwMode="auto">
              <a:xfrm flipH="1" flipV="1">
                <a:off x="4162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0" name="Line 3012"/>
              <p:cNvSpPr>
                <a:spLocks noChangeShapeType="1"/>
              </p:cNvSpPr>
              <p:nvPr/>
            </p:nvSpPr>
            <p:spPr bwMode="auto">
              <a:xfrm>
                <a:off x="4176" y="30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1" name="Line 3013"/>
              <p:cNvSpPr>
                <a:spLocks noChangeShapeType="1"/>
              </p:cNvSpPr>
              <p:nvPr/>
            </p:nvSpPr>
            <p:spPr bwMode="auto">
              <a:xfrm flipH="1">
                <a:off x="4162" y="30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2" name="Line 3014"/>
              <p:cNvSpPr>
                <a:spLocks noChangeShapeType="1"/>
              </p:cNvSpPr>
              <p:nvPr/>
            </p:nvSpPr>
            <p:spPr bwMode="auto">
              <a:xfrm flipV="1">
                <a:off x="4176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3" name="Rectangle 3015"/>
              <p:cNvSpPr>
                <a:spLocks noChangeArrowheads="1"/>
              </p:cNvSpPr>
              <p:nvPr/>
            </p:nvSpPr>
            <p:spPr bwMode="auto">
              <a:xfrm>
                <a:off x="4162" y="307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4" name="Line 3016"/>
              <p:cNvSpPr>
                <a:spLocks noChangeShapeType="1"/>
              </p:cNvSpPr>
              <p:nvPr/>
            </p:nvSpPr>
            <p:spPr bwMode="auto">
              <a:xfrm flipH="1" flipV="1">
                <a:off x="4169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5" name="Line 3017"/>
              <p:cNvSpPr>
                <a:spLocks noChangeShapeType="1"/>
              </p:cNvSpPr>
              <p:nvPr/>
            </p:nvSpPr>
            <p:spPr bwMode="auto">
              <a:xfrm>
                <a:off x="4183" y="30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6" name="Line 3018"/>
              <p:cNvSpPr>
                <a:spLocks noChangeShapeType="1"/>
              </p:cNvSpPr>
              <p:nvPr/>
            </p:nvSpPr>
            <p:spPr bwMode="auto">
              <a:xfrm flipH="1">
                <a:off x="4169" y="30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7" name="Line 3019"/>
              <p:cNvSpPr>
                <a:spLocks noChangeShapeType="1"/>
              </p:cNvSpPr>
              <p:nvPr/>
            </p:nvSpPr>
            <p:spPr bwMode="auto">
              <a:xfrm flipV="1">
                <a:off x="4183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8" name="Rectangle 3020"/>
              <p:cNvSpPr>
                <a:spLocks noChangeArrowheads="1"/>
              </p:cNvSpPr>
              <p:nvPr/>
            </p:nvSpPr>
            <p:spPr bwMode="auto">
              <a:xfrm>
                <a:off x="4169" y="3074"/>
                <a:ext cx="49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69" name="Line 3021"/>
              <p:cNvSpPr>
                <a:spLocks noChangeShapeType="1"/>
              </p:cNvSpPr>
              <p:nvPr/>
            </p:nvSpPr>
            <p:spPr bwMode="auto">
              <a:xfrm flipH="1" flipV="1">
                <a:off x="4176" y="3082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07470" name="Line 3022"/>
              <p:cNvSpPr>
                <a:spLocks noChangeShapeType="1"/>
              </p:cNvSpPr>
              <p:nvPr/>
            </p:nvSpPr>
            <p:spPr bwMode="auto">
              <a:xfrm>
                <a:off x="4190" y="3098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107471" name="Line 3023"/>
            <p:cNvSpPr>
              <a:spLocks noChangeShapeType="1"/>
            </p:cNvSpPr>
            <p:nvPr/>
          </p:nvSpPr>
          <p:spPr bwMode="auto">
            <a:xfrm flipH="1">
              <a:off x="4176" y="3098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2" name="Line 3024"/>
            <p:cNvSpPr>
              <a:spLocks noChangeShapeType="1"/>
            </p:cNvSpPr>
            <p:nvPr/>
          </p:nvSpPr>
          <p:spPr bwMode="auto">
            <a:xfrm flipV="1">
              <a:off x="4190" y="3082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3" name="Rectangle 3025"/>
            <p:cNvSpPr>
              <a:spLocks noChangeArrowheads="1"/>
            </p:cNvSpPr>
            <p:nvPr/>
          </p:nvSpPr>
          <p:spPr bwMode="auto">
            <a:xfrm>
              <a:off x="4183" y="3074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4" name="Line 3026"/>
            <p:cNvSpPr>
              <a:spLocks noChangeShapeType="1"/>
            </p:cNvSpPr>
            <p:nvPr/>
          </p:nvSpPr>
          <p:spPr bwMode="auto">
            <a:xfrm flipH="1" flipV="1">
              <a:off x="4190" y="3082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5" name="Line 3027"/>
            <p:cNvSpPr>
              <a:spLocks noChangeShapeType="1"/>
            </p:cNvSpPr>
            <p:nvPr/>
          </p:nvSpPr>
          <p:spPr bwMode="auto">
            <a:xfrm>
              <a:off x="4204" y="3098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6" name="Line 3028"/>
            <p:cNvSpPr>
              <a:spLocks noChangeShapeType="1"/>
            </p:cNvSpPr>
            <p:nvPr/>
          </p:nvSpPr>
          <p:spPr bwMode="auto">
            <a:xfrm flipH="1">
              <a:off x="4190" y="3098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7" name="Line 3029"/>
            <p:cNvSpPr>
              <a:spLocks noChangeShapeType="1"/>
            </p:cNvSpPr>
            <p:nvPr/>
          </p:nvSpPr>
          <p:spPr bwMode="auto">
            <a:xfrm flipV="1">
              <a:off x="4204" y="3082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8" name="Rectangle 3030"/>
            <p:cNvSpPr>
              <a:spLocks noChangeArrowheads="1"/>
            </p:cNvSpPr>
            <p:nvPr/>
          </p:nvSpPr>
          <p:spPr bwMode="auto">
            <a:xfrm>
              <a:off x="4190" y="3082"/>
              <a:ext cx="4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79" name="Line 3031"/>
            <p:cNvSpPr>
              <a:spLocks noChangeShapeType="1"/>
            </p:cNvSpPr>
            <p:nvPr/>
          </p:nvSpPr>
          <p:spPr bwMode="auto">
            <a:xfrm flipH="1" flipV="1">
              <a:off x="4197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0" name="Line 3032"/>
            <p:cNvSpPr>
              <a:spLocks noChangeShapeType="1"/>
            </p:cNvSpPr>
            <p:nvPr/>
          </p:nvSpPr>
          <p:spPr bwMode="auto">
            <a:xfrm>
              <a:off x="4211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1" name="Line 3033"/>
            <p:cNvSpPr>
              <a:spLocks noChangeShapeType="1"/>
            </p:cNvSpPr>
            <p:nvPr/>
          </p:nvSpPr>
          <p:spPr bwMode="auto">
            <a:xfrm flipH="1">
              <a:off x="4197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2" name="Line 3034"/>
            <p:cNvSpPr>
              <a:spLocks noChangeShapeType="1"/>
            </p:cNvSpPr>
            <p:nvPr/>
          </p:nvSpPr>
          <p:spPr bwMode="auto">
            <a:xfrm flipV="1">
              <a:off x="4211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3" name="Rectangle 3035"/>
            <p:cNvSpPr>
              <a:spLocks noChangeArrowheads="1"/>
            </p:cNvSpPr>
            <p:nvPr/>
          </p:nvSpPr>
          <p:spPr bwMode="auto">
            <a:xfrm>
              <a:off x="4197" y="3074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4" name="Line 3036"/>
            <p:cNvSpPr>
              <a:spLocks noChangeShapeType="1"/>
            </p:cNvSpPr>
            <p:nvPr/>
          </p:nvSpPr>
          <p:spPr bwMode="auto">
            <a:xfrm flipH="1" flipV="1">
              <a:off x="4204" y="3082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5" name="Line 3037"/>
            <p:cNvSpPr>
              <a:spLocks noChangeShapeType="1"/>
            </p:cNvSpPr>
            <p:nvPr/>
          </p:nvSpPr>
          <p:spPr bwMode="auto">
            <a:xfrm>
              <a:off x="4218" y="3098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6" name="Line 3038"/>
            <p:cNvSpPr>
              <a:spLocks noChangeShapeType="1"/>
            </p:cNvSpPr>
            <p:nvPr/>
          </p:nvSpPr>
          <p:spPr bwMode="auto">
            <a:xfrm flipH="1">
              <a:off x="4204" y="3098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7" name="Line 3039"/>
            <p:cNvSpPr>
              <a:spLocks noChangeShapeType="1"/>
            </p:cNvSpPr>
            <p:nvPr/>
          </p:nvSpPr>
          <p:spPr bwMode="auto">
            <a:xfrm flipV="1">
              <a:off x="4218" y="3082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8" name="Rectangle 3040"/>
            <p:cNvSpPr>
              <a:spLocks noChangeArrowheads="1"/>
            </p:cNvSpPr>
            <p:nvPr/>
          </p:nvSpPr>
          <p:spPr bwMode="auto">
            <a:xfrm>
              <a:off x="4211" y="3082"/>
              <a:ext cx="4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89" name="Line 3041"/>
            <p:cNvSpPr>
              <a:spLocks noChangeShapeType="1"/>
            </p:cNvSpPr>
            <p:nvPr/>
          </p:nvSpPr>
          <p:spPr bwMode="auto">
            <a:xfrm flipH="1" flipV="1">
              <a:off x="4218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0" name="Line 3042"/>
            <p:cNvSpPr>
              <a:spLocks noChangeShapeType="1"/>
            </p:cNvSpPr>
            <p:nvPr/>
          </p:nvSpPr>
          <p:spPr bwMode="auto">
            <a:xfrm>
              <a:off x="4232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1" name="Line 3043"/>
            <p:cNvSpPr>
              <a:spLocks noChangeShapeType="1"/>
            </p:cNvSpPr>
            <p:nvPr/>
          </p:nvSpPr>
          <p:spPr bwMode="auto">
            <a:xfrm flipH="1">
              <a:off x="4218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2" name="Line 3044"/>
            <p:cNvSpPr>
              <a:spLocks noChangeShapeType="1"/>
            </p:cNvSpPr>
            <p:nvPr/>
          </p:nvSpPr>
          <p:spPr bwMode="auto">
            <a:xfrm flipV="1">
              <a:off x="4232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3" name="Rectangle 3045"/>
            <p:cNvSpPr>
              <a:spLocks noChangeArrowheads="1"/>
            </p:cNvSpPr>
            <p:nvPr/>
          </p:nvSpPr>
          <p:spPr bwMode="auto">
            <a:xfrm>
              <a:off x="4218" y="3082"/>
              <a:ext cx="4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4" name="Line 3046"/>
            <p:cNvSpPr>
              <a:spLocks noChangeShapeType="1"/>
            </p:cNvSpPr>
            <p:nvPr/>
          </p:nvSpPr>
          <p:spPr bwMode="auto">
            <a:xfrm flipH="1" flipV="1">
              <a:off x="4225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5" name="Line 3047"/>
            <p:cNvSpPr>
              <a:spLocks noChangeShapeType="1"/>
            </p:cNvSpPr>
            <p:nvPr/>
          </p:nvSpPr>
          <p:spPr bwMode="auto">
            <a:xfrm>
              <a:off x="4239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6" name="Line 3048"/>
            <p:cNvSpPr>
              <a:spLocks noChangeShapeType="1"/>
            </p:cNvSpPr>
            <p:nvPr/>
          </p:nvSpPr>
          <p:spPr bwMode="auto">
            <a:xfrm flipH="1">
              <a:off x="4225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7" name="Line 3049"/>
            <p:cNvSpPr>
              <a:spLocks noChangeShapeType="1"/>
            </p:cNvSpPr>
            <p:nvPr/>
          </p:nvSpPr>
          <p:spPr bwMode="auto">
            <a:xfrm flipV="1">
              <a:off x="4239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8" name="Rectangle 3050"/>
            <p:cNvSpPr>
              <a:spLocks noChangeArrowheads="1"/>
            </p:cNvSpPr>
            <p:nvPr/>
          </p:nvSpPr>
          <p:spPr bwMode="auto">
            <a:xfrm>
              <a:off x="4225" y="3082"/>
              <a:ext cx="4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499" name="Line 3051"/>
            <p:cNvSpPr>
              <a:spLocks noChangeShapeType="1"/>
            </p:cNvSpPr>
            <p:nvPr/>
          </p:nvSpPr>
          <p:spPr bwMode="auto">
            <a:xfrm flipH="1" flipV="1">
              <a:off x="4232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0" name="Line 3052"/>
            <p:cNvSpPr>
              <a:spLocks noChangeShapeType="1"/>
            </p:cNvSpPr>
            <p:nvPr/>
          </p:nvSpPr>
          <p:spPr bwMode="auto">
            <a:xfrm>
              <a:off x="4246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1" name="Line 3053"/>
            <p:cNvSpPr>
              <a:spLocks noChangeShapeType="1"/>
            </p:cNvSpPr>
            <p:nvPr/>
          </p:nvSpPr>
          <p:spPr bwMode="auto">
            <a:xfrm flipH="1">
              <a:off x="4232" y="3106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2" name="Line 3054"/>
            <p:cNvSpPr>
              <a:spLocks noChangeShapeType="1"/>
            </p:cNvSpPr>
            <p:nvPr/>
          </p:nvSpPr>
          <p:spPr bwMode="auto">
            <a:xfrm flipV="1">
              <a:off x="4246" y="3090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3" name="Rectangle 3055"/>
            <p:cNvSpPr>
              <a:spLocks noChangeArrowheads="1"/>
            </p:cNvSpPr>
            <p:nvPr/>
          </p:nvSpPr>
          <p:spPr bwMode="auto">
            <a:xfrm>
              <a:off x="4239" y="3074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4" name="Line 3056"/>
            <p:cNvSpPr>
              <a:spLocks noChangeShapeType="1"/>
            </p:cNvSpPr>
            <p:nvPr/>
          </p:nvSpPr>
          <p:spPr bwMode="auto">
            <a:xfrm flipH="1" flipV="1">
              <a:off x="4246" y="3082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5" name="Line 3057"/>
            <p:cNvSpPr>
              <a:spLocks noChangeShapeType="1"/>
            </p:cNvSpPr>
            <p:nvPr/>
          </p:nvSpPr>
          <p:spPr bwMode="auto">
            <a:xfrm>
              <a:off x="4260" y="3098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6" name="Line 3058"/>
            <p:cNvSpPr>
              <a:spLocks noChangeShapeType="1"/>
            </p:cNvSpPr>
            <p:nvPr/>
          </p:nvSpPr>
          <p:spPr bwMode="auto">
            <a:xfrm flipH="1">
              <a:off x="4246" y="3098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7" name="Line 3059"/>
            <p:cNvSpPr>
              <a:spLocks noChangeShapeType="1"/>
            </p:cNvSpPr>
            <p:nvPr/>
          </p:nvSpPr>
          <p:spPr bwMode="auto">
            <a:xfrm flipV="1">
              <a:off x="4260" y="3082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8" name="Rectangle 3060"/>
            <p:cNvSpPr>
              <a:spLocks noChangeArrowheads="1"/>
            </p:cNvSpPr>
            <p:nvPr/>
          </p:nvSpPr>
          <p:spPr bwMode="auto">
            <a:xfrm>
              <a:off x="2018" y="1316"/>
              <a:ext cx="20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g(s*) Analysis of 20k-PEG-Lysozyme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09" name="Rectangle 3061"/>
            <p:cNvSpPr>
              <a:spLocks noChangeArrowheads="1"/>
            </p:cNvSpPr>
            <p:nvPr/>
          </p:nvSpPr>
          <p:spPr bwMode="auto">
            <a:xfrm>
              <a:off x="480" y="3059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0.0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0" name="Rectangle 3062"/>
            <p:cNvSpPr>
              <a:spLocks noChangeArrowheads="1"/>
            </p:cNvSpPr>
            <p:nvPr/>
          </p:nvSpPr>
          <p:spPr bwMode="auto">
            <a:xfrm>
              <a:off x="480" y="2751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0.5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1" name="Rectangle 3063"/>
            <p:cNvSpPr>
              <a:spLocks noChangeArrowheads="1"/>
            </p:cNvSpPr>
            <p:nvPr/>
          </p:nvSpPr>
          <p:spPr bwMode="auto">
            <a:xfrm>
              <a:off x="480" y="2436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1.0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2" name="Rectangle 3064"/>
            <p:cNvSpPr>
              <a:spLocks noChangeArrowheads="1"/>
            </p:cNvSpPr>
            <p:nvPr/>
          </p:nvSpPr>
          <p:spPr bwMode="auto">
            <a:xfrm>
              <a:off x="480" y="2128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3" name="Rectangle 3065"/>
            <p:cNvSpPr>
              <a:spLocks noChangeArrowheads="1"/>
            </p:cNvSpPr>
            <p:nvPr/>
          </p:nvSpPr>
          <p:spPr bwMode="auto">
            <a:xfrm>
              <a:off x="480" y="1813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2.0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4" name="Rectangle 3066"/>
            <p:cNvSpPr>
              <a:spLocks noChangeArrowheads="1"/>
            </p:cNvSpPr>
            <p:nvPr/>
          </p:nvSpPr>
          <p:spPr bwMode="auto">
            <a:xfrm>
              <a:off x="480" y="1505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5" name="Rectangle 3067"/>
            <p:cNvSpPr>
              <a:spLocks noChangeArrowheads="1"/>
            </p:cNvSpPr>
            <p:nvPr/>
          </p:nvSpPr>
          <p:spPr bwMode="auto">
            <a:xfrm>
              <a:off x="619" y="3185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0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6" name="Rectangle 3068"/>
            <p:cNvSpPr>
              <a:spLocks noChangeArrowheads="1"/>
            </p:cNvSpPr>
            <p:nvPr/>
          </p:nvSpPr>
          <p:spPr bwMode="auto">
            <a:xfrm>
              <a:off x="1069" y="3185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0.5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7" name="Rectangle 3069"/>
            <p:cNvSpPr>
              <a:spLocks noChangeArrowheads="1"/>
            </p:cNvSpPr>
            <p:nvPr/>
          </p:nvSpPr>
          <p:spPr bwMode="auto">
            <a:xfrm>
              <a:off x="1572" y="3185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8" name="Rectangle 3070"/>
            <p:cNvSpPr>
              <a:spLocks noChangeArrowheads="1"/>
            </p:cNvSpPr>
            <p:nvPr/>
          </p:nvSpPr>
          <p:spPr bwMode="auto">
            <a:xfrm>
              <a:off x="2028" y="3185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19" name="Rectangle 3071"/>
            <p:cNvSpPr>
              <a:spLocks noChangeArrowheads="1"/>
            </p:cNvSpPr>
            <p:nvPr/>
          </p:nvSpPr>
          <p:spPr bwMode="auto">
            <a:xfrm>
              <a:off x="2532" y="3185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0" name="Rectangle 3072"/>
            <p:cNvSpPr>
              <a:spLocks noChangeArrowheads="1"/>
            </p:cNvSpPr>
            <p:nvPr/>
          </p:nvSpPr>
          <p:spPr bwMode="auto">
            <a:xfrm>
              <a:off x="2981" y="3185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1" name="Rectangle 3073"/>
            <p:cNvSpPr>
              <a:spLocks noChangeArrowheads="1"/>
            </p:cNvSpPr>
            <p:nvPr/>
          </p:nvSpPr>
          <p:spPr bwMode="auto">
            <a:xfrm>
              <a:off x="3484" y="3185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3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2" name="Rectangle 3074"/>
            <p:cNvSpPr>
              <a:spLocks noChangeArrowheads="1"/>
            </p:cNvSpPr>
            <p:nvPr/>
          </p:nvSpPr>
          <p:spPr bwMode="auto">
            <a:xfrm>
              <a:off x="3941" y="3185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3.5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3" name="Rectangle 3075"/>
            <p:cNvSpPr>
              <a:spLocks noChangeArrowheads="1"/>
            </p:cNvSpPr>
            <p:nvPr/>
          </p:nvSpPr>
          <p:spPr bwMode="auto">
            <a:xfrm>
              <a:off x="4444" y="3185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4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4" name="Rectangle 3076"/>
            <p:cNvSpPr>
              <a:spLocks noChangeArrowheads="1"/>
            </p:cNvSpPr>
            <p:nvPr/>
          </p:nvSpPr>
          <p:spPr bwMode="auto">
            <a:xfrm>
              <a:off x="4894" y="3185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4.5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5" name="Rectangle 3077"/>
            <p:cNvSpPr>
              <a:spLocks noChangeArrowheads="1"/>
            </p:cNvSpPr>
            <p:nvPr/>
          </p:nvSpPr>
          <p:spPr bwMode="auto">
            <a:xfrm>
              <a:off x="2749" y="3366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s*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6" name="Rectangle 3078"/>
            <p:cNvSpPr>
              <a:spLocks noChangeArrowheads="1"/>
            </p:cNvSpPr>
            <p:nvPr/>
          </p:nvSpPr>
          <p:spPr bwMode="auto">
            <a:xfrm rot="16200000">
              <a:off x="183" y="2222"/>
              <a:ext cx="2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g(s*)</a:t>
              </a:r>
              <a:endParaRPr lang="en-US" sz="2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7" name="Rectangle 3079"/>
            <p:cNvSpPr>
              <a:spLocks noChangeArrowheads="1"/>
            </p:cNvSpPr>
            <p:nvPr/>
          </p:nvSpPr>
          <p:spPr bwMode="auto">
            <a:xfrm>
              <a:off x="3976" y="1569"/>
              <a:ext cx="9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8" name="Freeform 3080"/>
            <p:cNvSpPr>
              <a:spLocks/>
            </p:cNvSpPr>
            <p:nvPr/>
          </p:nvSpPr>
          <p:spPr bwMode="auto">
            <a:xfrm>
              <a:off x="3328" y="1600"/>
              <a:ext cx="28" cy="32"/>
            </a:xfrm>
            <a:custGeom>
              <a:avLst/>
              <a:gdLst>
                <a:gd name="T0" fmla="*/ 14 w 28"/>
                <a:gd name="T1" fmla="*/ 0 h 32"/>
                <a:gd name="T2" fmla="*/ 28 w 28"/>
                <a:gd name="T3" fmla="*/ 16 h 32"/>
                <a:gd name="T4" fmla="*/ 14 w 28"/>
                <a:gd name="T5" fmla="*/ 32 h 32"/>
                <a:gd name="T6" fmla="*/ 0 w 28"/>
                <a:gd name="T7" fmla="*/ 16 h 32"/>
                <a:gd name="T8" fmla="*/ 14 w 2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14" y="0"/>
                  </a:moveTo>
                  <a:lnTo>
                    <a:pt x="28" y="16"/>
                  </a:lnTo>
                  <a:lnTo>
                    <a:pt x="14" y="3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29" name="Rectangle 3081"/>
            <p:cNvSpPr>
              <a:spLocks noChangeArrowheads="1"/>
            </p:cNvSpPr>
            <p:nvPr/>
          </p:nvSpPr>
          <p:spPr bwMode="auto">
            <a:xfrm>
              <a:off x="2840" y="1602"/>
              <a:ext cx="18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Mono-20k-PEG-Lysozyme 34,000</a:t>
              </a:r>
              <a:endParaRPr lang="en-US" sz="4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0" name="Rectangle 3082"/>
            <p:cNvSpPr>
              <a:spLocks noChangeArrowheads="1"/>
            </p:cNvSpPr>
            <p:nvPr/>
          </p:nvSpPr>
          <p:spPr bwMode="auto">
            <a:xfrm>
              <a:off x="3328" y="1702"/>
              <a:ext cx="21" cy="24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1" name="Rectangle 3083"/>
            <p:cNvSpPr>
              <a:spLocks noChangeArrowheads="1"/>
            </p:cNvSpPr>
            <p:nvPr/>
          </p:nvSpPr>
          <p:spPr bwMode="auto">
            <a:xfrm>
              <a:off x="2752" y="1766"/>
              <a:ext cx="186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Tri-20k-PEG-Lysozyme      72,000</a:t>
              </a:r>
              <a:endParaRPr lang="en-US" sz="4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2" name="Freeform 3084"/>
            <p:cNvSpPr>
              <a:spLocks/>
            </p:cNvSpPr>
            <p:nvPr/>
          </p:nvSpPr>
          <p:spPr bwMode="auto">
            <a:xfrm>
              <a:off x="3328" y="1805"/>
              <a:ext cx="28" cy="32"/>
            </a:xfrm>
            <a:custGeom>
              <a:avLst/>
              <a:gdLst>
                <a:gd name="T0" fmla="*/ 14 w 28"/>
                <a:gd name="T1" fmla="*/ 0 h 32"/>
                <a:gd name="T2" fmla="*/ 28 w 28"/>
                <a:gd name="T3" fmla="*/ 32 h 32"/>
                <a:gd name="T4" fmla="*/ 0 w 28"/>
                <a:gd name="T5" fmla="*/ 32 h 32"/>
                <a:gd name="T6" fmla="*/ 14 w 28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2">
                  <a:moveTo>
                    <a:pt x="14" y="0"/>
                  </a:moveTo>
                  <a:lnTo>
                    <a:pt x="28" y="32"/>
                  </a:lnTo>
                  <a:lnTo>
                    <a:pt x="0" y="32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1113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3" name="Rectangle 3085"/>
            <p:cNvSpPr>
              <a:spLocks noChangeArrowheads="1"/>
            </p:cNvSpPr>
            <p:nvPr/>
          </p:nvSpPr>
          <p:spPr bwMode="auto">
            <a:xfrm>
              <a:off x="2760" y="1910"/>
              <a:ext cx="18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Di-20k-PEG-Lysozyme       53,000</a:t>
              </a:r>
              <a:endParaRPr lang="en-US" sz="4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4" name="Rectangle 3086"/>
            <p:cNvSpPr>
              <a:spLocks noChangeArrowheads="1"/>
            </p:cNvSpPr>
            <p:nvPr/>
          </p:nvSpPr>
          <p:spPr bwMode="auto">
            <a:xfrm>
              <a:off x="3321" y="1900"/>
              <a:ext cx="49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5" name="Line 3087"/>
            <p:cNvSpPr>
              <a:spLocks noChangeShapeType="1"/>
            </p:cNvSpPr>
            <p:nvPr/>
          </p:nvSpPr>
          <p:spPr bwMode="auto">
            <a:xfrm flipH="1" flipV="1">
              <a:off x="3328" y="1907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6" name="Line 3088"/>
            <p:cNvSpPr>
              <a:spLocks noChangeShapeType="1"/>
            </p:cNvSpPr>
            <p:nvPr/>
          </p:nvSpPr>
          <p:spPr bwMode="auto">
            <a:xfrm>
              <a:off x="3342" y="1923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7" name="Line 3089"/>
            <p:cNvSpPr>
              <a:spLocks noChangeShapeType="1"/>
            </p:cNvSpPr>
            <p:nvPr/>
          </p:nvSpPr>
          <p:spPr bwMode="auto">
            <a:xfrm flipH="1">
              <a:off x="3328" y="1923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8" name="Line 3090"/>
            <p:cNvSpPr>
              <a:spLocks noChangeShapeType="1"/>
            </p:cNvSpPr>
            <p:nvPr/>
          </p:nvSpPr>
          <p:spPr bwMode="auto">
            <a:xfrm flipV="1">
              <a:off x="3342" y="1907"/>
              <a:ext cx="14" cy="16"/>
            </a:xfrm>
            <a:prstGeom prst="line">
              <a:avLst/>
            </a:prstGeom>
            <a:noFill/>
            <a:ln w="11113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39" name="Rectangle 3091"/>
            <p:cNvSpPr>
              <a:spLocks noChangeArrowheads="1"/>
            </p:cNvSpPr>
            <p:nvPr/>
          </p:nvSpPr>
          <p:spPr bwMode="auto">
            <a:xfrm>
              <a:off x="2760" y="2054"/>
              <a:ext cx="17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Lysozyme                           14,000</a:t>
              </a:r>
              <a:endParaRPr lang="en-US" sz="440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40" name="Line 3092"/>
            <p:cNvSpPr>
              <a:spLocks noChangeShapeType="1"/>
            </p:cNvSpPr>
            <p:nvPr/>
          </p:nvSpPr>
          <p:spPr bwMode="auto">
            <a:xfrm>
              <a:off x="1591" y="1710"/>
              <a:ext cx="1" cy="1435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41" name="Line 3093"/>
            <p:cNvSpPr>
              <a:spLocks noChangeShapeType="1"/>
            </p:cNvSpPr>
            <p:nvPr/>
          </p:nvSpPr>
          <p:spPr bwMode="auto">
            <a:xfrm>
              <a:off x="1731" y="2444"/>
              <a:ext cx="1" cy="693"/>
            </a:xfrm>
            <a:prstGeom prst="line">
              <a:avLst/>
            </a:prstGeom>
            <a:noFill/>
            <a:ln w="11113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42" name="Line 3094"/>
            <p:cNvSpPr>
              <a:spLocks noChangeShapeType="1"/>
            </p:cNvSpPr>
            <p:nvPr/>
          </p:nvSpPr>
          <p:spPr bwMode="auto">
            <a:xfrm flipH="1">
              <a:off x="1752" y="2664"/>
              <a:ext cx="7" cy="481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7543" name="Line 3095"/>
            <p:cNvSpPr>
              <a:spLocks noChangeShapeType="1"/>
            </p:cNvSpPr>
            <p:nvPr/>
          </p:nvSpPr>
          <p:spPr bwMode="auto">
            <a:xfrm>
              <a:off x="2200" y="2664"/>
              <a:ext cx="1" cy="47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Outline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General considerations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Sedimentation velocity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General information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Sedimentation equilibrium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General information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Practical issues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98D3-BC80-42F9-BE0E-78F23B88E32A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2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Hydrodynamic nonideality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As macromolecule sediments, solvent must take its place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39D7-7231-4B6E-A0BC-0081424CED54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 descr="Cork"/>
          <p:cNvSpPr>
            <a:spLocks noChangeArrowheads="1"/>
          </p:cNvSpPr>
          <p:nvPr/>
        </p:nvSpPr>
        <p:spPr bwMode="auto">
          <a:xfrm>
            <a:off x="533400" y="3505200"/>
            <a:ext cx="8001000" cy="23622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Oval 5"/>
          <p:cNvSpPr>
            <a:spLocks noChangeArrowheads="1"/>
          </p:cNvSpPr>
          <p:nvPr/>
        </p:nvSpPr>
        <p:spPr bwMode="auto">
          <a:xfrm>
            <a:off x="6477000" y="3733800"/>
            <a:ext cx="1905000" cy="1905000"/>
          </a:xfrm>
          <a:prstGeom prst="ellipse">
            <a:avLst/>
          </a:prstGeom>
          <a:gradFill rotWithShape="0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1371600" y="3352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703638" y="2971802"/>
            <a:ext cx="1173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Garamond" pitchFamily="18" charset="0"/>
              </a:rPr>
              <a:t>50 microns</a:t>
            </a:r>
          </a:p>
        </p:txBody>
      </p:sp>
      <p:sp>
        <p:nvSpPr>
          <p:cNvPr id="115720" name="Rectangle 8" descr="Sand"/>
          <p:cNvSpPr>
            <a:spLocks noChangeArrowheads="1"/>
          </p:cNvSpPr>
          <p:nvPr/>
        </p:nvSpPr>
        <p:spPr bwMode="auto">
          <a:xfrm>
            <a:off x="533400" y="3505200"/>
            <a:ext cx="8001000" cy="2362200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62083 -0.0055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Hydrodynamic nonideality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95402"/>
            <a:ext cx="8229600" cy="4525963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Concentration dependence: hydrodynamic nonideality 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Solvent counter-flow affects adjacent molecules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3AFB-6922-433A-A6EA-B3D949211DF4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21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7762" name="Rectangle 2" descr="Cork"/>
          <p:cNvSpPr>
            <a:spLocks noChangeArrowheads="1"/>
          </p:cNvSpPr>
          <p:nvPr/>
        </p:nvSpPr>
        <p:spPr bwMode="auto">
          <a:xfrm>
            <a:off x="609600" y="3657600"/>
            <a:ext cx="7924800" cy="22098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6477000" y="3733800"/>
            <a:ext cx="1905000" cy="1905000"/>
          </a:xfrm>
          <a:prstGeom prst="ellipse">
            <a:avLst/>
          </a:prstGeom>
          <a:gradFill rotWithShape="0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6629400" y="3886200"/>
            <a:ext cx="1905000" cy="1905000"/>
          </a:xfrm>
          <a:prstGeom prst="ellipse">
            <a:avLst/>
          </a:prstGeom>
          <a:gradFill rotWithShape="0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>
            <a:off x="1371600" y="3581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413127" y="3048002"/>
            <a:ext cx="121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50 microns</a:t>
            </a:r>
          </a:p>
        </p:txBody>
      </p:sp>
      <p:sp>
        <p:nvSpPr>
          <p:cNvPr id="117769" name="Rectangle 9" descr="Sand"/>
          <p:cNvSpPr>
            <a:spLocks noChangeArrowheads="1"/>
          </p:cNvSpPr>
          <p:nvPr/>
        </p:nvSpPr>
        <p:spPr bwMode="auto">
          <a:xfrm>
            <a:off x="596900" y="3657600"/>
            <a:ext cx="7924800" cy="2209800"/>
          </a:xfrm>
          <a:prstGeom prst="rect">
            <a:avLst/>
          </a:prstGeom>
          <a:blipFill dpi="0" rotWithShape="1">
            <a:blip r:embed="rId4">
              <a:alphaModFix amt="25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-0.62083 -0.00555 " pathEditMode="fixed" rAng="0" ptsTypes="AA">
                                      <p:cBhvr>
                                        <p:cTn id="6" dur="3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4583 -0.00555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6" grpId="0" animBg="1"/>
      <p:bldP spid="1177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49" y="365128"/>
            <a:ext cx="8362949" cy="1325563"/>
          </a:xfrm>
        </p:spPr>
        <p:txBody>
          <a:bodyPr/>
          <a:lstStyle/>
          <a:p>
            <a:r>
              <a:rPr lang="en-US" sz="3800" dirty="0">
                <a:latin typeface="Times" panose="02020603050405020304" pitchFamily="18" charset="0"/>
                <a:cs typeface="Times" panose="02020603050405020304" pitchFamily="18" charset="0"/>
              </a:rPr>
              <a:t>Effect of concentration on S and D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B58-5376-460F-B2BA-B39C298CA142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21862" name="Object 6"/>
          <p:cNvGraphicFramePr>
            <a:graphicFrameLocks/>
          </p:cNvGraphicFramePr>
          <p:nvPr/>
        </p:nvGraphicFramePr>
        <p:xfrm>
          <a:off x="685800" y="1524000"/>
          <a:ext cx="313690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9" name="Graph" r:id="rId4" imgW="4571640" imgH="3484440" progId="Origin50.Graph">
                  <p:embed/>
                </p:oleObj>
              </mc:Choice>
              <mc:Fallback>
                <p:oleObj name="Graph" r:id="rId4" imgW="4571640" imgH="3484440" progId="Origin50.Graph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3136900" cy="238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990975" y="20939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High concentration</a:t>
            </a:r>
          </a:p>
        </p:txBody>
      </p:sp>
      <p:grpSp>
        <p:nvGrpSpPr>
          <p:cNvPr id="121866" name="Group 10"/>
          <p:cNvGrpSpPr>
            <a:grpSpLocks/>
          </p:cNvGrpSpPr>
          <p:nvPr/>
        </p:nvGrpSpPr>
        <p:grpSpPr bwMode="auto">
          <a:xfrm>
            <a:off x="4953002" y="2514600"/>
            <a:ext cx="3165475" cy="3505200"/>
            <a:chOff x="3120" y="1584"/>
            <a:chExt cx="1994" cy="2208"/>
          </a:xfrm>
        </p:grpSpPr>
        <p:graphicFrame>
          <p:nvGraphicFramePr>
            <p:cNvPr id="121861" name="Object 5"/>
            <p:cNvGraphicFramePr>
              <a:graphicFrameLocks noChangeAspect="1"/>
            </p:cNvGraphicFramePr>
            <p:nvPr/>
          </p:nvGraphicFramePr>
          <p:xfrm>
            <a:off x="3120" y="2289"/>
            <a:ext cx="1994" cy="1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40" name="Graph" r:id="rId6" imgW="3708000" imgH="2797920" progId="Origin50.Graph">
                    <p:embed/>
                  </p:oleObj>
                </mc:Choice>
                <mc:Fallback>
                  <p:oleObj name="Graph" r:id="rId6" imgW="3708000" imgH="2797920" progId="Origin50.Grap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289"/>
                          <a:ext cx="1994" cy="1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3888" y="206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Dilute</a:t>
              </a:r>
            </a:p>
          </p:txBody>
        </p:sp>
        <p:sp>
          <p:nvSpPr>
            <p:cNvPr id="121865" name="AutoShape 9"/>
            <p:cNvSpPr>
              <a:spLocks noChangeArrowheads="1"/>
            </p:cNvSpPr>
            <p:nvPr/>
          </p:nvSpPr>
          <p:spPr bwMode="auto">
            <a:xfrm rot="2763419">
              <a:off x="3120" y="1680"/>
              <a:ext cx="576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 bwMode="auto">
          <a:xfrm>
            <a:off x="5946936" y="4311134"/>
            <a:ext cx="914400" cy="914400"/>
          </a:xfrm>
          <a:prstGeom prst="straightConnector1">
            <a:avLst/>
          </a:prstGeom>
          <a:solidFill>
            <a:schemeClr val="tx1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5" name="Group 24"/>
          <p:cNvGrpSpPr/>
          <p:nvPr/>
        </p:nvGrpSpPr>
        <p:grpSpPr>
          <a:xfrm>
            <a:off x="1300119" y="2260154"/>
            <a:ext cx="2511119" cy="3824178"/>
            <a:chOff x="1300117" y="2260154"/>
            <a:chExt cx="2511119" cy="3824178"/>
          </a:xfrm>
        </p:grpSpPr>
        <p:sp>
          <p:nvSpPr>
            <p:cNvPr id="12" name="TextBox 11"/>
            <p:cNvSpPr txBox="1"/>
            <p:nvPr/>
          </p:nvSpPr>
          <p:spPr>
            <a:xfrm>
              <a:off x="2895600" y="5067300"/>
              <a:ext cx="915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 lower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00117" y="2260154"/>
              <a:ext cx="1900283" cy="3824178"/>
              <a:chOff x="1300117" y="2260154"/>
              <a:chExt cx="1900283" cy="382417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566872" y="4126468"/>
                <a:ext cx="1005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 higher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>
                <a:off x="1721902" y="4495800"/>
                <a:ext cx="0" cy="114300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1721902" y="5638800"/>
                <a:ext cx="1402298" cy="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1300117" y="4800600"/>
                <a:ext cx="300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72193" y="5715000"/>
                <a:ext cx="300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1930400" y="4659868"/>
                <a:ext cx="990600" cy="826532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2069574" y="3733800"/>
                <a:ext cx="0" cy="392668"/>
              </a:xfrm>
              <a:prstGeom prst="straightConnector1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3200400" y="2260154"/>
                <a:ext cx="0" cy="2832546"/>
              </a:xfrm>
              <a:prstGeom prst="straightConnector1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diamond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3128745" y="3276599"/>
            <a:ext cx="1987035" cy="2018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54"/>
            <a:ext cx="8915400" cy="1143000"/>
          </a:xfrm>
        </p:spPr>
        <p:txBody>
          <a:bodyPr/>
          <a:lstStyle/>
          <a:p>
            <a:r>
              <a:rPr lang="en-US" sz="2900" dirty="0">
                <a:latin typeface="Times" panose="02020603050405020304" pitchFamily="18" charset="0"/>
                <a:cs typeface="Times" panose="02020603050405020304" pitchFamily="18" charset="0"/>
              </a:rPr>
              <a:t>Extrapolate s and D to c = 0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Expressed as s(c) and D(c)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Extrapolate s and D to get standard values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2800" baseline="30000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28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aseline="-25000" dirty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 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0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and D</a:t>
            </a:r>
            <a:r>
              <a:rPr lang="en-US" sz="2800" baseline="30000" dirty="0">
                <a:latin typeface="Times" panose="02020603050405020304" pitchFamily="18" charset="0"/>
                <a:cs typeface="Times" panose="02020603050405020304" pitchFamily="18" charset="0"/>
              </a:rPr>
              <a:t>o 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= D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c </a:t>
            </a:r>
            <a:r>
              <a:rPr lang="en-US" sz="2000" baseline="-25000" dirty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 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0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DD54-AAC7-443B-BAD3-85FF7545E627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23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371600" y="4343400"/>
            <a:ext cx="2286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5802" y="4773613"/>
            <a:ext cx="53893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2000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/s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311402" y="5805488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[c]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5121275" y="4343400"/>
            <a:ext cx="2286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343402" y="4773613"/>
            <a:ext cx="6591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/D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6061077" y="5805488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[c]</a:t>
            </a: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V="1">
            <a:off x="1447800" y="4381893"/>
            <a:ext cx="1680945" cy="875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V="1">
            <a:off x="5181600" y="4419600"/>
            <a:ext cx="166719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986057" y="3276599"/>
            <a:ext cx="364291" cy="2018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0823" y="5009912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Slope = k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603" y="4926175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Slope = 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Times" panose="02020603050405020304" pitchFamily="18" charset="0"/>
                <a:cs typeface="Times" panose="02020603050405020304" pitchFamily="18" charset="0"/>
              </a:rPr>
              <a:t>Shape and concentration effects on 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6E75-F933-4DA1-B5B1-C42ABFA6E61E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24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4210050" y="1554165"/>
          <a:ext cx="4552950" cy="393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2" name="Graph" r:id="rId4" imgW="3412800" imgH="2926080" progId="Origin50.Graph">
                  <p:embed/>
                </p:oleObj>
              </mc:Choice>
              <mc:Fallback>
                <p:oleObj name="Graph" r:id="rId4" imgW="3412800" imgH="292608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1554165"/>
                        <a:ext cx="4552950" cy="393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152402" y="1568452"/>
          <a:ext cx="4487863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3" name="Graph" r:id="rId6" imgW="3348000" imgH="2931840" progId="Origin50.Graph">
                  <p:embed/>
                </p:oleObj>
              </mc:Choice>
              <mc:Fallback>
                <p:oleObj name="Graph" r:id="rId6" imgW="3348000" imgH="293184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2" y="1568452"/>
                        <a:ext cx="4487863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What are f and f/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f = 6</a:t>
            </a:r>
            <a:r>
              <a:rPr lang="el-GR" sz="2800" dirty="0">
                <a:latin typeface="Times" panose="02020603050405020304" pitchFamily="18" charset="0"/>
                <a:cs typeface="Times" panose="02020603050405020304" pitchFamily="18" charset="0"/>
              </a:rPr>
              <a:t>πη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 non-stick conditions f = 4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πη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What is R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“The radius of the equivalent sphere.”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From the Navier-Stokes equation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Conservation of mass, energy, linear and rotary momentum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Primary charge effect for low ionic strength (&lt; 1 mM)</a:t>
            </a: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8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is an ad hoc reference state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Anhydrous sphere with of volume Mv-bar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Based on Teller radius,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4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f/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8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is mostly about molecular asymmetry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fitting parameter linking s to 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Empirical relationship shows that f/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~1.2 for spherical molecules</a:t>
            </a:r>
            <a:endParaRPr lang="el-G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1621-8A1F-44C2-9C09-4339C80533A9}" type="slidenum">
              <a:rPr lang="en-US" smtClean="0">
                <a:latin typeface="Times" panose="02020603050405020304" pitchFamily="18" charset="0"/>
                <a:cs typeface="Times" panose="02020603050405020304" pitchFamily="18" charset="0"/>
              </a:rPr>
              <a:pPr/>
              <a:t>25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Viscosity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48B-06E7-4D2E-B89F-8A9202C18C30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26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9378" y="3332159"/>
            <a:ext cx="6553200" cy="3087687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Useful with very large particles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Gross shape information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Depends primarily on shape (axial ratio)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143000" y="2092325"/>
            <a:ext cx="1600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457200" y="2778125"/>
            <a:ext cx="2286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v=0</a:t>
            </a: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1143000" y="2092325"/>
            <a:ext cx="1600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990600" y="2320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990600" y="24733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990600" y="26257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2879725" y="2667000"/>
            <a:ext cx="398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F due to transfer of momentum</a:t>
            </a:r>
          </a:p>
        </p:txBody>
      </p:sp>
      <p:sp>
        <p:nvSpPr>
          <p:cNvPr id="220171" name="Freeform 11"/>
          <p:cNvSpPr>
            <a:spLocks/>
          </p:cNvSpPr>
          <p:nvPr/>
        </p:nvSpPr>
        <p:spPr bwMode="auto">
          <a:xfrm flipH="1">
            <a:off x="7086600" y="4256088"/>
            <a:ext cx="1143000" cy="995362"/>
          </a:xfrm>
          <a:custGeom>
            <a:avLst/>
            <a:gdLst>
              <a:gd name="T0" fmla="*/ 0 w 720"/>
              <a:gd name="T1" fmla="*/ 0 h 627"/>
              <a:gd name="T2" fmla="*/ 6 w 720"/>
              <a:gd name="T3" fmla="*/ 88 h 627"/>
              <a:gd name="T4" fmla="*/ 23 w 720"/>
              <a:gd name="T5" fmla="*/ 189 h 627"/>
              <a:gd name="T6" fmla="*/ 65 w 720"/>
              <a:gd name="T7" fmla="*/ 274 h 627"/>
              <a:gd name="T8" fmla="*/ 116 w 720"/>
              <a:gd name="T9" fmla="*/ 342 h 627"/>
              <a:gd name="T10" fmla="*/ 167 w 720"/>
              <a:gd name="T11" fmla="*/ 426 h 627"/>
              <a:gd name="T12" fmla="*/ 302 w 720"/>
              <a:gd name="T13" fmla="*/ 536 h 627"/>
              <a:gd name="T14" fmla="*/ 438 w 720"/>
              <a:gd name="T15" fmla="*/ 587 h 627"/>
              <a:gd name="T16" fmla="*/ 556 w 720"/>
              <a:gd name="T17" fmla="*/ 621 h 627"/>
              <a:gd name="T18" fmla="*/ 672 w 720"/>
              <a:gd name="T19" fmla="*/ 624 h 627"/>
              <a:gd name="T20" fmla="*/ 720 w 720"/>
              <a:gd name="T21" fmla="*/ 624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0" h="627">
                <a:moveTo>
                  <a:pt x="0" y="0"/>
                </a:moveTo>
                <a:cubicBezTo>
                  <a:pt x="1" y="15"/>
                  <a:pt x="2" y="57"/>
                  <a:pt x="6" y="88"/>
                </a:cubicBezTo>
                <a:cubicBezTo>
                  <a:pt x="10" y="119"/>
                  <a:pt x="13" y="158"/>
                  <a:pt x="23" y="189"/>
                </a:cubicBezTo>
                <a:cubicBezTo>
                  <a:pt x="33" y="220"/>
                  <a:pt x="50" y="248"/>
                  <a:pt x="65" y="274"/>
                </a:cubicBezTo>
                <a:cubicBezTo>
                  <a:pt x="80" y="300"/>
                  <a:pt x="99" y="317"/>
                  <a:pt x="116" y="342"/>
                </a:cubicBezTo>
                <a:cubicBezTo>
                  <a:pt x="133" y="367"/>
                  <a:pt x="136" y="394"/>
                  <a:pt x="167" y="426"/>
                </a:cubicBezTo>
                <a:cubicBezTo>
                  <a:pt x="198" y="458"/>
                  <a:pt x="257" y="509"/>
                  <a:pt x="302" y="536"/>
                </a:cubicBezTo>
                <a:cubicBezTo>
                  <a:pt x="347" y="563"/>
                  <a:pt x="396" y="573"/>
                  <a:pt x="438" y="587"/>
                </a:cubicBezTo>
                <a:cubicBezTo>
                  <a:pt x="480" y="601"/>
                  <a:pt x="517" y="615"/>
                  <a:pt x="556" y="621"/>
                </a:cubicBezTo>
                <a:cubicBezTo>
                  <a:pt x="595" y="627"/>
                  <a:pt x="645" y="624"/>
                  <a:pt x="672" y="624"/>
                </a:cubicBezTo>
                <a:cubicBezTo>
                  <a:pt x="699" y="624"/>
                  <a:pt x="712" y="624"/>
                  <a:pt x="72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72" name="Freeform 12"/>
          <p:cNvSpPr>
            <a:spLocks/>
          </p:cNvSpPr>
          <p:nvPr/>
        </p:nvSpPr>
        <p:spPr bwMode="auto">
          <a:xfrm rot="1146808">
            <a:off x="1143002" y="2424115"/>
            <a:ext cx="646113" cy="161925"/>
          </a:xfrm>
          <a:custGeom>
            <a:avLst/>
            <a:gdLst>
              <a:gd name="T0" fmla="*/ 0 w 407"/>
              <a:gd name="T1" fmla="*/ 0 h 102"/>
              <a:gd name="T2" fmla="*/ 102 w 407"/>
              <a:gd name="T3" fmla="*/ 42 h 102"/>
              <a:gd name="T4" fmla="*/ 169 w 407"/>
              <a:gd name="T5" fmla="*/ 51 h 102"/>
              <a:gd name="T6" fmla="*/ 313 w 407"/>
              <a:gd name="T7" fmla="*/ 68 h 102"/>
              <a:gd name="T8" fmla="*/ 407 w 407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102">
                <a:moveTo>
                  <a:pt x="0" y="0"/>
                </a:moveTo>
                <a:cubicBezTo>
                  <a:pt x="18" y="7"/>
                  <a:pt x="74" y="34"/>
                  <a:pt x="102" y="42"/>
                </a:cubicBezTo>
                <a:cubicBezTo>
                  <a:pt x="130" y="50"/>
                  <a:pt x="134" y="47"/>
                  <a:pt x="169" y="51"/>
                </a:cubicBezTo>
                <a:cubicBezTo>
                  <a:pt x="204" y="55"/>
                  <a:pt x="273" y="60"/>
                  <a:pt x="313" y="68"/>
                </a:cubicBezTo>
                <a:cubicBezTo>
                  <a:pt x="353" y="76"/>
                  <a:pt x="388" y="95"/>
                  <a:pt x="407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73" name="Oval 13"/>
          <p:cNvSpPr>
            <a:spLocks noChangeArrowheads="1"/>
          </p:cNvSpPr>
          <p:nvPr/>
        </p:nvSpPr>
        <p:spPr bwMode="auto">
          <a:xfrm>
            <a:off x="1828800" y="232092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7029450" y="39243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Sphere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7893052" y="3924300"/>
            <a:ext cx="54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Rod</a:t>
            </a:r>
          </a:p>
        </p:txBody>
      </p: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6477000" y="4032250"/>
            <a:ext cx="2057400" cy="1752600"/>
            <a:chOff x="4080" y="2256"/>
            <a:chExt cx="1296" cy="1104"/>
          </a:xfrm>
        </p:grpSpPr>
        <p:grpSp>
          <p:nvGrpSpPr>
            <p:cNvPr id="220177" name="Group 17"/>
            <p:cNvGrpSpPr>
              <a:grpSpLocks/>
            </p:cNvGrpSpPr>
            <p:nvPr/>
          </p:nvGrpSpPr>
          <p:grpSpPr bwMode="auto">
            <a:xfrm>
              <a:off x="4464" y="2256"/>
              <a:ext cx="912" cy="816"/>
              <a:chOff x="4464" y="1152"/>
              <a:chExt cx="912" cy="816"/>
            </a:xfrm>
          </p:grpSpPr>
          <p:sp>
            <p:nvSpPr>
              <p:cNvPr id="220178" name="Line 18"/>
              <p:cNvSpPr>
                <a:spLocks noChangeShapeType="1"/>
              </p:cNvSpPr>
              <p:nvPr/>
            </p:nvSpPr>
            <p:spPr bwMode="auto">
              <a:xfrm>
                <a:off x="4464" y="115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0179" name="Line 19"/>
              <p:cNvSpPr>
                <a:spLocks noChangeShapeType="1"/>
              </p:cNvSpPr>
              <p:nvPr/>
            </p:nvSpPr>
            <p:spPr bwMode="auto">
              <a:xfrm>
                <a:off x="4464" y="196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20180" name="Text Box 20"/>
            <p:cNvSpPr txBox="1">
              <a:spLocks noChangeArrowheads="1"/>
            </p:cNvSpPr>
            <p:nvPr/>
          </p:nvSpPr>
          <p:spPr bwMode="auto">
            <a:xfrm>
              <a:off x="4540" y="3148"/>
              <a:ext cx="7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b="1">
                  <a:latin typeface="Times" panose="02020603050405020304" pitchFamily="18" charset="0"/>
                  <a:cs typeface="Times" panose="02020603050405020304" pitchFamily="18" charset="0"/>
                </a:rPr>
                <a:t>Axial ratio</a:t>
              </a:r>
            </a:p>
          </p:txBody>
        </p:sp>
        <p:sp>
          <p:nvSpPr>
            <p:cNvPr id="220181" name="Text Box 21"/>
            <p:cNvSpPr txBox="1">
              <a:spLocks noChangeArrowheads="1"/>
            </p:cNvSpPr>
            <p:nvPr/>
          </p:nvSpPr>
          <p:spPr bwMode="auto">
            <a:xfrm>
              <a:off x="4080" y="2400"/>
              <a:ext cx="2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b="1">
                  <a:latin typeface="Times" panose="02020603050405020304" pitchFamily="18" charset="0"/>
                  <a:cs typeface="Times" panose="02020603050405020304" pitchFamily="18" charset="0"/>
                  <a:sym typeface="Symbol" pitchFamily="18" charset="2"/>
                </a:rPr>
                <a:t></a:t>
              </a:r>
              <a:r>
                <a:rPr lang="en-US" sz="1600" b="1">
                  <a:latin typeface="Times" panose="02020603050405020304" pitchFamily="18" charset="0"/>
                  <a:cs typeface="Times" panose="02020603050405020304" pitchFamily="18" charset="0"/>
                </a:rPr>
                <a:t>/c</a:t>
              </a:r>
            </a:p>
          </p:txBody>
        </p:sp>
      </p:grpSp>
      <p:grpSp>
        <p:nvGrpSpPr>
          <p:cNvPr id="220182" name="Group 22"/>
          <p:cNvGrpSpPr>
            <a:grpSpLocks/>
          </p:cNvGrpSpPr>
          <p:nvPr/>
        </p:nvGrpSpPr>
        <p:grpSpPr bwMode="auto">
          <a:xfrm>
            <a:off x="6556377" y="2279652"/>
            <a:ext cx="1978025" cy="1636713"/>
            <a:chOff x="4130" y="1152"/>
            <a:chExt cx="1246" cy="1031"/>
          </a:xfrm>
        </p:grpSpPr>
        <p:grpSp>
          <p:nvGrpSpPr>
            <p:cNvPr id="220183" name="Group 23"/>
            <p:cNvGrpSpPr>
              <a:grpSpLocks/>
            </p:cNvGrpSpPr>
            <p:nvPr/>
          </p:nvGrpSpPr>
          <p:grpSpPr bwMode="auto">
            <a:xfrm>
              <a:off x="4464" y="1152"/>
              <a:ext cx="912" cy="816"/>
              <a:chOff x="4464" y="1152"/>
              <a:chExt cx="912" cy="816"/>
            </a:xfrm>
          </p:grpSpPr>
          <p:sp>
            <p:nvSpPr>
              <p:cNvPr id="220184" name="Line 24"/>
              <p:cNvSpPr>
                <a:spLocks noChangeShapeType="1"/>
              </p:cNvSpPr>
              <p:nvPr/>
            </p:nvSpPr>
            <p:spPr bwMode="auto">
              <a:xfrm>
                <a:off x="4464" y="115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0185" name="Line 25"/>
              <p:cNvSpPr>
                <a:spLocks noChangeShapeType="1"/>
              </p:cNvSpPr>
              <p:nvPr/>
            </p:nvSpPr>
            <p:spPr bwMode="auto">
              <a:xfrm>
                <a:off x="4464" y="196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20186" name="Text Box 26"/>
            <p:cNvSpPr txBox="1">
              <a:spLocks noChangeArrowheads="1"/>
            </p:cNvSpPr>
            <p:nvPr/>
          </p:nvSpPr>
          <p:spPr bwMode="auto">
            <a:xfrm>
              <a:off x="4130" y="1228"/>
              <a:ext cx="2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b="1">
                  <a:latin typeface="Times" panose="02020603050405020304" pitchFamily="18" charset="0"/>
                  <a:cs typeface="Times" panose="02020603050405020304" pitchFamily="18" charset="0"/>
                  <a:sym typeface="Symbol" pitchFamily="18" charset="2"/>
                </a:rPr>
                <a:t></a:t>
              </a:r>
              <a:r>
                <a:rPr lang="en-US" sz="1600" b="1">
                  <a:latin typeface="Times" panose="02020603050405020304" pitchFamily="18" charset="0"/>
                  <a:cs typeface="Times" panose="02020603050405020304" pitchFamily="18" charset="0"/>
                </a:rPr>
                <a:t>/c</a:t>
              </a:r>
            </a:p>
          </p:txBody>
        </p:sp>
        <p:sp>
          <p:nvSpPr>
            <p:cNvPr id="220187" name="Text Box 27"/>
            <p:cNvSpPr txBox="1">
              <a:spLocks noChangeArrowheads="1"/>
            </p:cNvSpPr>
            <p:nvPr/>
          </p:nvSpPr>
          <p:spPr bwMode="auto">
            <a:xfrm>
              <a:off x="4752" y="1971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b="1">
                  <a:latin typeface="Times" panose="02020603050405020304" pitchFamily="18" charset="0"/>
                  <a:cs typeface="Times" panose="02020603050405020304" pitchFamily="18" charset="0"/>
                </a:rPr>
                <a:t>v</a:t>
              </a:r>
            </a:p>
          </p:txBody>
        </p:sp>
      </p:grpSp>
      <p:sp>
        <p:nvSpPr>
          <p:cNvPr id="220188" name="Line 28"/>
          <p:cNvSpPr>
            <a:spLocks noChangeShapeType="1"/>
          </p:cNvSpPr>
          <p:nvPr/>
        </p:nvSpPr>
        <p:spPr bwMode="auto">
          <a:xfrm>
            <a:off x="7239000" y="22796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7508591" y="1981200"/>
            <a:ext cx="10118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b="1" dirty="0">
                <a:latin typeface="Times" panose="02020603050405020304" pitchFamily="18" charset="0"/>
                <a:cs typeface="Times" panose="02020603050405020304" pitchFamily="18" charset="0"/>
              </a:rPr>
              <a:t>Newtonian</a:t>
            </a:r>
          </a:p>
        </p:txBody>
      </p:sp>
      <p:grpSp>
        <p:nvGrpSpPr>
          <p:cNvPr id="220190" name="Group 30"/>
          <p:cNvGrpSpPr>
            <a:grpSpLocks/>
          </p:cNvGrpSpPr>
          <p:nvPr/>
        </p:nvGrpSpPr>
        <p:grpSpPr bwMode="auto">
          <a:xfrm>
            <a:off x="7138982" y="2355852"/>
            <a:ext cx="1390650" cy="995363"/>
            <a:chOff x="4497" y="1200"/>
            <a:chExt cx="876" cy="627"/>
          </a:xfrm>
        </p:grpSpPr>
        <p:sp>
          <p:nvSpPr>
            <p:cNvPr id="220191" name="Freeform 31"/>
            <p:cNvSpPr>
              <a:spLocks/>
            </p:cNvSpPr>
            <p:nvPr/>
          </p:nvSpPr>
          <p:spPr bwMode="auto">
            <a:xfrm>
              <a:off x="4560" y="1200"/>
              <a:ext cx="720" cy="627"/>
            </a:xfrm>
            <a:custGeom>
              <a:avLst/>
              <a:gdLst>
                <a:gd name="T0" fmla="*/ 0 w 720"/>
                <a:gd name="T1" fmla="*/ 0 h 627"/>
                <a:gd name="T2" fmla="*/ 6 w 720"/>
                <a:gd name="T3" fmla="*/ 88 h 627"/>
                <a:gd name="T4" fmla="*/ 23 w 720"/>
                <a:gd name="T5" fmla="*/ 189 h 627"/>
                <a:gd name="T6" fmla="*/ 65 w 720"/>
                <a:gd name="T7" fmla="*/ 274 h 627"/>
                <a:gd name="T8" fmla="*/ 116 w 720"/>
                <a:gd name="T9" fmla="*/ 342 h 627"/>
                <a:gd name="T10" fmla="*/ 167 w 720"/>
                <a:gd name="T11" fmla="*/ 426 h 627"/>
                <a:gd name="T12" fmla="*/ 302 w 720"/>
                <a:gd name="T13" fmla="*/ 536 h 627"/>
                <a:gd name="T14" fmla="*/ 438 w 720"/>
                <a:gd name="T15" fmla="*/ 587 h 627"/>
                <a:gd name="T16" fmla="*/ 556 w 720"/>
                <a:gd name="T17" fmla="*/ 621 h 627"/>
                <a:gd name="T18" fmla="*/ 672 w 720"/>
                <a:gd name="T19" fmla="*/ 624 h 627"/>
                <a:gd name="T20" fmla="*/ 720 w 720"/>
                <a:gd name="T21" fmla="*/ 624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627">
                  <a:moveTo>
                    <a:pt x="0" y="0"/>
                  </a:moveTo>
                  <a:cubicBezTo>
                    <a:pt x="1" y="15"/>
                    <a:pt x="2" y="57"/>
                    <a:pt x="6" y="88"/>
                  </a:cubicBezTo>
                  <a:cubicBezTo>
                    <a:pt x="10" y="119"/>
                    <a:pt x="13" y="158"/>
                    <a:pt x="23" y="189"/>
                  </a:cubicBezTo>
                  <a:cubicBezTo>
                    <a:pt x="33" y="220"/>
                    <a:pt x="50" y="248"/>
                    <a:pt x="65" y="274"/>
                  </a:cubicBezTo>
                  <a:cubicBezTo>
                    <a:pt x="80" y="300"/>
                    <a:pt x="99" y="317"/>
                    <a:pt x="116" y="342"/>
                  </a:cubicBezTo>
                  <a:cubicBezTo>
                    <a:pt x="133" y="367"/>
                    <a:pt x="136" y="394"/>
                    <a:pt x="167" y="426"/>
                  </a:cubicBezTo>
                  <a:cubicBezTo>
                    <a:pt x="198" y="458"/>
                    <a:pt x="257" y="509"/>
                    <a:pt x="302" y="536"/>
                  </a:cubicBezTo>
                  <a:cubicBezTo>
                    <a:pt x="347" y="563"/>
                    <a:pt x="396" y="573"/>
                    <a:pt x="438" y="587"/>
                  </a:cubicBezTo>
                  <a:cubicBezTo>
                    <a:pt x="480" y="601"/>
                    <a:pt x="517" y="615"/>
                    <a:pt x="556" y="621"/>
                  </a:cubicBezTo>
                  <a:cubicBezTo>
                    <a:pt x="595" y="627"/>
                    <a:pt x="645" y="624"/>
                    <a:pt x="672" y="624"/>
                  </a:cubicBezTo>
                  <a:cubicBezTo>
                    <a:pt x="699" y="624"/>
                    <a:pt x="712" y="624"/>
                    <a:pt x="72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0192" name="Text Box 32"/>
            <p:cNvSpPr txBox="1">
              <a:spLocks noChangeArrowheads="1"/>
            </p:cNvSpPr>
            <p:nvPr/>
          </p:nvSpPr>
          <p:spPr bwMode="auto">
            <a:xfrm>
              <a:off x="4497" y="1440"/>
              <a:ext cx="8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 dirty="0">
                  <a:latin typeface="Times" panose="02020603050405020304" pitchFamily="18" charset="0"/>
                  <a:cs typeface="Times" panose="02020603050405020304" pitchFamily="18" charset="0"/>
                </a:rPr>
                <a:t>Non-Newtonian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/>
      <p:bldP spid="220166" grpId="0" animBg="1"/>
      <p:bldP spid="220166" grpId="1" animBg="1"/>
      <p:bldP spid="220167" grpId="0" animBg="1"/>
      <p:bldP spid="220168" grpId="0" animBg="1"/>
      <p:bldP spid="220169" grpId="0" animBg="1"/>
      <p:bldP spid="220170" grpId="0" autoUpdateAnimBg="0"/>
      <p:bldP spid="220171" grpId="0" animBg="1"/>
      <p:bldP spid="220172" grpId="0" animBg="1"/>
      <p:bldP spid="220173" grpId="0" animBg="1"/>
      <p:bldP spid="220174" grpId="0" autoUpdateAnimBg="0"/>
      <p:bldP spid="220175" grpId="0" autoUpdateAnimBg="0"/>
      <p:bldP spid="220188" grpId="0" animBg="1"/>
      <p:bldP spid="2201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Mechanics of viscosity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2004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Deformation of liquid is shear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Shear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strain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dx/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dy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Shear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rate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is dv/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(s</a:t>
            </a:r>
            <a:r>
              <a:rPr lang="en-US" sz="2800" baseline="30000" dirty="0">
                <a:latin typeface="Times" panose="02020603050405020304" pitchFamily="18" charset="0"/>
                <a:cs typeface="Times" panose="02020603050405020304" pitchFamily="18" charset="0"/>
              </a:rPr>
              <a:t>-1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Shear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stress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F/A, force g-cm/s</a:t>
            </a:r>
            <a:r>
              <a:rPr lang="en-US" sz="2800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/cm</a:t>
            </a:r>
            <a:r>
              <a:rPr lang="en-US" sz="2800" baseline="30000" dirty="0">
                <a:latin typeface="Times" panose="02020603050405020304" pitchFamily="18" charset="0"/>
                <a:cs typeface="Times" panose="02020603050405020304" pitchFamily="18" charset="0"/>
              </a:rPr>
              <a:t>2 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liquid subjected to constant shear stress will shear at a constant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rate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so long as the force is maintained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1B87-D93A-4500-A788-C885EF5A8236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27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143000" y="2092325"/>
            <a:ext cx="1600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457200" y="2778125"/>
            <a:ext cx="2286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v=0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143000" y="2092325"/>
            <a:ext cx="1600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990600" y="2320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>
            <a:off x="990600" y="24733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990600" y="26257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1194" name="Freeform 10"/>
          <p:cNvSpPr>
            <a:spLocks/>
          </p:cNvSpPr>
          <p:nvPr/>
        </p:nvSpPr>
        <p:spPr bwMode="auto">
          <a:xfrm rot="1146808">
            <a:off x="1143002" y="2424115"/>
            <a:ext cx="646113" cy="161925"/>
          </a:xfrm>
          <a:custGeom>
            <a:avLst/>
            <a:gdLst>
              <a:gd name="T0" fmla="*/ 0 w 407"/>
              <a:gd name="T1" fmla="*/ 0 h 102"/>
              <a:gd name="T2" fmla="*/ 102 w 407"/>
              <a:gd name="T3" fmla="*/ 42 h 102"/>
              <a:gd name="T4" fmla="*/ 169 w 407"/>
              <a:gd name="T5" fmla="*/ 51 h 102"/>
              <a:gd name="T6" fmla="*/ 313 w 407"/>
              <a:gd name="T7" fmla="*/ 68 h 102"/>
              <a:gd name="T8" fmla="*/ 407 w 407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102">
                <a:moveTo>
                  <a:pt x="0" y="0"/>
                </a:moveTo>
                <a:cubicBezTo>
                  <a:pt x="18" y="7"/>
                  <a:pt x="74" y="34"/>
                  <a:pt x="102" y="42"/>
                </a:cubicBezTo>
                <a:cubicBezTo>
                  <a:pt x="130" y="50"/>
                  <a:pt x="134" y="47"/>
                  <a:pt x="169" y="51"/>
                </a:cubicBezTo>
                <a:cubicBezTo>
                  <a:pt x="204" y="55"/>
                  <a:pt x="273" y="60"/>
                  <a:pt x="313" y="68"/>
                </a:cubicBezTo>
                <a:cubicBezTo>
                  <a:pt x="353" y="76"/>
                  <a:pt x="388" y="95"/>
                  <a:pt x="407" y="1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1195" name="Oval 11"/>
          <p:cNvSpPr>
            <a:spLocks noChangeArrowheads="1"/>
          </p:cNvSpPr>
          <p:nvPr/>
        </p:nvSpPr>
        <p:spPr bwMode="auto">
          <a:xfrm>
            <a:off x="1828800" y="232092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Viscosity: different views</a:t>
            </a:r>
            <a:endParaRPr lang="el-GR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74088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Shear stress, </a:t>
            </a:r>
            <a:r>
              <a:rPr lang="el-GR" sz="2800" dirty="0"/>
              <a:t>σ</a:t>
            </a:r>
            <a:r>
              <a:rPr lang="en-US" sz="2800" dirty="0"/>
              <a:t>, is related to rate of shear strain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σ</a:t>
            </a:r>
            <a:r>
              <a:rPr lang="en-US" sz="2800" dirty="0"/>
              <a:t> = </a:t>
            </a:r>
            <a:r>
              <a:rPr lang="el-GR" sz="2800" dirty="0"/>
              <a:t>η</a:t>
            </a:r>
            <a:r>
              <a:rPr lang="en-US" sz="2800" dirty="0"/>
              <a:t> d/</a:t>
            </a:r>
            <a:r>
              <a:rPr lang="en-US" sz="2800" dirty="0" err="1"/>
              <a:t>dy</a:t>
            </a:r>
            <a:r>
              <a:rPr lang="en-US" sz="2800" dirty="0"/>
              <a:t>(dx/</a:t>
            </a:r>
            <a:r>
              <a:rPr lang="en-US" sz="2800" dirty="0" err="1"/>
              <a:t>dt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η</a:t>
            </a:r>
            <a:r>
              <a:rPr lang="en-US" dirty="0"/>
              <a:t> is the viscosity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Proportionality factor shear stress to the </a:t>
            </a:r>
            <a:r>
              <a:rPr lang="en-US" u="sng" dirty="0"/>
              <a:t>gradient</a:t>
            </a:r>
            <a:r>
              <a:rPr lang="en-US" dirty="0"/>
              <a:t> in the fluid velocity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η</a:t>
            </a:r>
            <a:r>
              <a:rPr lang="en-US" sz="2800" dirty="0"/>
              <a:t> = Rate of energy dissipation in flow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dW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(dv/</a:t>
            </a:r>
            <a:r>
              <a:rPr lang="en-US" dirty="0" err="1"/>
              <a:t>dt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l-GR" dirty="0"/>
              <a:t>η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Units of </a:t>
            </a:r>
            <a:r>
              <a:rPr lang="el-GR" dirty="0"/>
              <a:t>η</a:t>
            </a:r>
            <a:r>
              <a:rPr lang="en-US" dirty="0"/>
              <a:t> g/cm-s, called Poise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Water at room temperature 0.01 P, or 1 </a:t>
            </a:r>
            <a:r>
              <a:rPr lang="en-US" dirty="0" err="1"/>
              <a:t>cP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A519-3937-4282-AA9D-D7813C074C15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“Kinds” of viscosity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 Absolute viscosity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σ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d/dy(dx/dt)</a:t>
            </a:r>
          </a:p>
          <a:p>
            <a:pPr>
              <a:lnSpc>
                <a:spcPct val="90000"/>
              </a:lnSpc>
            </a:pP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</a:rPr>
              <a:t>o 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 Relative viscosity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Relative to the solvent viscosity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endParaRPr lang="en-US">
              <a:latin typeface="Times" panose="02020603050405020304" pitchFamily="18" charset="0"/>
              <a:cs typeface="Times" panose="02020603050405020304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/ρ 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 Kinematic viscosity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Comes from Navier-Stokes equation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)/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 Specific viscosity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)/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C 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 Reduced specific viscosity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lim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c0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)/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C = 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[</a:t>
            </a:r>
            <a:r>
              <a:rPr lang="el-GR" sz="2800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]  Intrinsic viscosity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lim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c0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)/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 = 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lim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c0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ln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)/C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14D1-8691-4305-8336-9A2563C05832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29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  <a:t>An AUC experiment consists of…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The setup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Rotor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Cells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Centerpieces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Optical systems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Windows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sz="18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Method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Sample concentration range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Temperature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Rotor speeds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Number of scans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Delay before scans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Interval between scan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2CCE-196F-4AE0-9D10-1C3787C1161B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3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Compatibility with sample and method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800600" y="3657600"/>
            <a:ext cx="33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Optimizing information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  <p:bldP spid="71684" grpId="0" uiExpand="1" build="p"/>
      <p:bldP spid="716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33690"/>
            <a:ext cx="39624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4572002" y="5865168"/>
            <a:ext cx="41767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latin typeface="Times" panose="02020603050405020304" pitchFamily="18" charset="0"/>
                <a:cs typeface="Times" panose="02020603050405020304" pitchFamily="18" charset="0"/>
              </a:rPr>
              <a:t>J. F. Douglas and E. J. </a:t>
            </a:r>
            <a:r>
              <a:rPr lang="en-US" sz="900" b="1" dirty="0" err="1">
                <a:latin typeface="Times" panose="02020603050405020304" pitchFamily="18" charset="0"/>
                <a:cs typeface="Times" panose="02020603050405020304" pitchFamily="18" charset="0"/>
              </a:rPr>
              <a:t>Garboczi</a:t>
            </a:r>
            <a:r>
              <a:rPr lang="en-US" sz="900" b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900" b="1" i="1" dirty="0">
                <a:latin typeface="Times" panose="02020603050405020304" pitchFamily="18" charset="0"/>
                <a:cs typeface="Times" panose="02020603050405020304" pitchFamily="18" charset="0"/>
              </a:rPr>
              <a:t>Adv</a:t>
            </a:r>
            <a:r>
              <a:rPr lang="en-US" sz="900" b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900" b="1" i="1" dirty="0">
                <a:latin typeface="Times" panose="02020603050405020304" pitchFamily="18" charset="0"/>
                <a:cs typeface="Times" panose="02020603050405020304" pitchFamily="18" charset="0"/>
              </a:rPr>
              <a:t>Chem</a:t>
            </a:r>
            <a:r>
              <a:rPr lang="en-US" sz="900" b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900" b="1" i="1" dirty="0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en-US" sz="900" b="1" dirty="0">
                <a:latin typeface="Times" panose="02020603050405020304" pitchFamily="18" charset="0"/>
                <a:cs typeface="Times" panose="02020603050405020304" pitchFamily="18" charset="0"/>
              </a:rPr>
              <a:t>., </a:t>
            </a:r>
            <a:r>
              <a:rPr lang="en-US" sz="900" b="1" i="1" dirty="0">
                <a:latin typeface="Times" panose="02020603050405020304" pitchFamily="18" charset="0"/>
                <a:cs typeface="Times" panose="02020603050405020304" pitchFamily="18" charset="0"/>
              </a:rPr>
              <a:t>91</a:t>
            </a:r>
            <a:r>
              <a:rPr lang="en-US" sz="900" b="1" dirty="0">
                <a:latin typeface="Times" panose="02020603050405020304" pitchFamily="18" charset="0"/>
                <a:cs typeface="Times" panose="02020603050405020304" pitchFamily="18" charset="0"/>
              </a:rPr>
              <a:t>, 85–153 (1995).</a:t>
            </a:r>
          </a:p>
        </p:txBody>
      </p:sp>
      <p:sp>
        <p:nvSpPr>
          <p:cNvPr id="75781" name="Rectangle 8"/>
          <p:cNvSpPr>
            <a:spLocks noChangeArrowheads="1"/>
          </p:cNvSpPr>
          <p:nvPr/>
        </p:nvSpPr>
        <p:spPr bwMode="auto">
          <a:xfrm>
            <a:off x="228600" y="1600200"/>
            <a:ext cx="47101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aspect ratio </a:t>
            </a:r>
            <a:r>
              <a:rPr lang="en-US" b="1" i="1" dirty="0" err="1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b="1" i="1" baseline="-25000" dirty="0" err="1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b="1" i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&amp;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particle asymmetry. </a:t>
            </a: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i="1" baseline="-25000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&gt; 1 for 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prolate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ellopsoids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(limit: fiber)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i="1" baseline="-25000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= 1 for spheres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i="1" baseline="30000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i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&lt; 1 for oblate ellipsoids (limit: plate).</a:t>
            </a:r>
          </a:p>
        </p:txBody>
      </p:sp>
      <p:sp>
        <p:nvSpPr>
          <p:cNvPr id="75783" name="TextBox 10"/>
          <p:cNvSpPr txBox="1">
            <a:spLocks noChangeArrowheads="1"/>
          </p:cNvSpPr>
          <p:nvPr/>
        </p:nvSpPr>
        <p:spPr bwMode="auto">
          <a:xfrm>
            <a:off x="685800" y="6399215"/>
            <a:ext cx="800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Times" panose="02020603050405020304" pitchFamily="18" charset="0"/>
                <a:cs typeface="Times" panose="02020603050405020304" pitchFamily="18" charset="0"/>
              </a:rPr>
              <a:t>Adapted from Bicerano et al, J. Macromol. Sci., Part C: Polymer Rev., </a:t>
            </a:r>
            <a:r>
              <a:rPr lang="en-US" sz="1400" b="1" u="sng">
                <a:latin typeface="Times" panose="02020603050405020304" pitchFamily="18" charset="0"/>
                <a:cs typeface="Times" panose="02020603050405020304" pitchFamily="18" charset="0"/>
              </a:rPr>
              <a:t>39 (4)</a:t>
            </a:r>
            <a:r>
              <a:rPr lang="en-US" sz="1400" b="1">
                <a:latin typeface="Times" panose="02020603050405020304" pitchFamily="18" charset="0"/>
                <a:cs typeface="Times" panose="02020603050405020304" pitchFamily="18" charset="0"/>
              </a:rPr>
              <a:t> (1999) </a:t>
            </a:r>
          </a:p>
        </p:txBody>
      </p:sp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9" r="53441"/>
          <a:stretch>
            <a:fillRect/>
          </a:stretch>
        </p:blipFill>
        <p:spPr bwMode="auto">
          <a:xfrm>
            <a:off x="5074712" y="1532551"/>
            <a:ext cx="18859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1" b="42207"/>
          <a:stretch>
            <a:fillRect/>
          </a:stretch>
        </p:blipFill>
        <p:spPr bwMode="auto">
          <a:xfrm>
            <a:off x="6781800" y="1397000"/>
            <a:ext cx="18859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6420367" y="2216763"/>
            <a:ext cx="805733" cy="8057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5789" name="Picture 15" descr="bicerano aspect ratio to intrinsic viscosit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6" y="5160617"/>
            <a:ext cx="4196504" cy="78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Intrinsic Viscosity of Ellipsoids</a:t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10E4A4DB-036F-4816-A98C-42C4167E83C5}" type="slidenum">
              <a:rPr lang="en-US" smtClean="0">
                <a:latin typeface="Times" panose="02020603050405020304" pitchFamily="18" charset="0"/>
                <a:cs typeface="Times" panose="02020603050405020304" pitchFamily="18" charset="0"/>
              </a:rPr>
              <a:pPr/>
              <a:t>30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701612" y="2221452"/>
            <a:ext cx="294118" cy="767600"/>
          </a:xfrm>
          <a:prstGeom prst="ellipse">
            <a:avLst/>
          </a:prstGeom>
          <a:gradFill flip="none" rotWithShape="1">
            <a:gsLst>
              <a:gs pos="5000">
                <a:schemeClr val="accent1">
                  <a:tint val="100000"/>
                  <a:shade val="100000"/>
                  <a:satMod val="130000"/>
                </a:schemeClr>
              </a:gs>
              <a:gs pos="75000">
                <a:schemeClr val="accent1">
                  <a:tint val="50000"/>
                  <a:shade val="100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074712" y="2325208"/>
            <a:ext cx="983188" cy="472943"/>
          </a:xfrm>
          <a:prstGeom prst="ellipse">
            <a:avLst/>
          </a:prstGeom>
          <a:gradFill flip="none" rotWithShape="1">
            <a:gsLst>
              <a:gs pos="51000">
                <a:srgbClr val="F5C243">
                  <a:lumMod val="69000"/>
                  <a:lumOff val="31000"/>
                </a:srgbClr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0431" y="3356594"/>
            <a:ext cx="3054396" cy="1778264"/>
            <a:chOff x="3848097" y="3493824"/>
            <a:chExt cx="3054396" cy="1778264"/>
          </a:xfrm>
        </p:grpSpPr>
        <p:pic>
          <p:nvPicPr>
            <p:cNvPr id="17" name="Picture 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097" y="3493824"/>
              <a:ext cx="1919504" cy="177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5"/>
            <p:cNvSpPr>
              <a:spLocks/>
            </p:cNvSpPr>
            <p:nvPr/>
          </p:nvSpPr>
          <p:spPr bwMode="auto">
            <a:xfrm>
              <a:off x="5490967" y="3645086"/>
              <a:ext cx="5770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latin typeface="Times" panose="02020603050405020304" pitchFamily="18" charset="0"/>
                  <a:ea typeface="PMingLiU" pitchFamily="18" charset="-120"/>
                  <a:cs typeface="Times" panose="02020603050405020304" pitchFamily="18" charset="0"/>
                </a:rPr>
                <a:t>MAbs</a:t>
              </a:r>
            </a:p>
          </p:txBody>
        </p:sp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5799307" y="3922513"/>
              <a:ext cx="11031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</a:t>
              </a:r>
              <a:r>
                <a:rPr lang="en-US" sz="1800" baseline="-25000">
                  <a:solidFill>
                    <a:schemeClr val="accent2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f </a:t>
              </a:r>
              <a:r>
                <a:rPr lang="en-US" sz="1800">
                  <a:solidFill>
                    <a:schemeClr val="accent2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≈ 5.25</a:t>
              </a:r>
            </a:p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[h] = 6.31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8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Sedimentation velocity protocols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If you know nothing about the size distribution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Start the machine at 3000 rpm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Watch for sloped plateau and boundary shape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Resolution of components increases as H and </a:t>
            </a:r>
            <a:r>
              <a:rPr lang="el-GR" sz="2000" dirty="0">
                <a:latin typeface="Times" panose="02020603050405020304" pitchFamily="18" charset="0"/>
                <a:cs typeface="Times" panose="02020603050405020304" pitchFamily="18" charset="0"/>
              </a:rPr>
              <a:t>ω</a:t>
            </a:r>
            <a:r>
              <a:rPr lang="en-US" sz="2000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Fill the cells as full as possible 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Run as fast as possible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Wait for T to stabilize before starting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 gradient will develop during acceleration- dissipates in minutes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Run 3 concentrations spanning as wide a range as possible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Initially run at 20 </a:t>
            </a:r>
            <a:r>
              <a:rPr lang="en-US" sz="2000" baseline="30000" dirty="0" err="1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to simplify analysis. 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If interacting system is being characterized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Concentration range may need to be higher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Vary molar ratio of components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May use multiple temperatures to dissect the association energetics.</a:t>
            </a:r>
            <a:endParaRPr lang="el-G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D6C8-F533-4383-9557-9DF5D276961D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31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When to choose equilibrium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Solution average molecular weight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Stoichiometry of complexes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Association constants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Discrete assembly scheme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Characterize thermodynamic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nonideality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No hydrodynamic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nonideality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15A5-D0C7-42A7-A51E-5CB2BCFF400C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32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800"/>
              <a:t>Sedimentation Equilibrium</a:t>
            </a:r>
            <a:br>
              <a:rPr lang="en-US" sz="3800"/>
            </a:br>
            <a:r>
              <a:rPr lang="en-US" sz="3400"/>
              <a:t>A balance of fluxes</a:t>
            </a:r>
          </a:p>
        </p:txBody>
      </p:sp>
      <p:graphicFrame>
        <p:nvGraphicFramePr>
          <p:cNvPr id="124933" name="Object 5"/>
          <p:cNvGraphicFramePr>
            <a:graphicFrameLocks/>
          </p:cNvGraphicFramePr>
          <p:nvPr/>
        </p:nvGraphicFramePr>
        <p:xfrm>
          <a:off x="2579688" y="2266950"/>
          <a:ext cx="4214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9" name="Bitmap Image" r:id="rId4" imgW="5400482" imgH="838172" progId="Paint.Picture">
                  <p:embed/>
                </p:oleObj>
              </mc:Choice>
              <mc:Fallback>
                <p:oleObj name="Bitmap Image" r:id="rId4" imgW="5400482" imgH="838172" progId="Paint.Pictur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266950"/>
                        <a:ext cx="42148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4" name="AutoShape 6"/>
          <p:cNvSpPr>
            <a:spLocks noChangeArrowheads="1"/>
          </p:cNvSpPr>
          <p:nvPr/>
        </p:nvSpPr>
        <p:spPr bwMode="auto">
          <a:xfrm rot="16170354">
            <a:off x="4008438" y="2404150"/>
            <a:ext cx="2351088" cy="590788"/>
          </a:xfrm>
          <a:custGeom>
            <a:avLst/>
            <a:gdLst>
              <a:gd name="G0" fmla="+- 4556 0 0"/>
              <a:gd name="G1" fmla="+- 21600 0 4556"/>
              <a:gd name="G2" fmla="*/ 4556 1 2"/>
              <a:gd name="G3" fmla="+- 21600 0 G2"/>
              <a:gd name="G4" fmla="+/ 4556 21600 2"/>
              <a:gd name="G5" fmla="+/ G1 0 2"/>
              <a:gd name="G6" fmla="*/ 21600 21600 4556"/>
              <a:gd name="G7" fmla="*/ G6 1 2"/>
              <a:gd name="G8" fmla="+- 21600 0 G7"/>
              <a:gd name="G9" fmla="*/ 21600 1 2"/>
              <a:gd name="G10" fmla="+- 4556 0 G9"/>
              <a:gd name="G11" fmla="?: G10 G8 0"/>
              <a:gd name="G12" fmla="?: G10 G7 21600"/>
              <a:gd name="T0" fmla="*/ 19322 w 21600"/>
              <a:gd name="T1" fmla="*/ 10800 h 21600"/>
              <a:gd name="T2" fmla="*/ 10800 w 21600"/>
              <a:gd name="T3" fmla="*/ 21600 h 21600"/>
              <a:gd name="T4" fmla="*/ 2278 w 21600"/>
              <a:gd name="T5" fmla="*/ 10800 h 21600"/>
              <a:gd name="T6" fmla="*/ 10800 w 21600"/>
              <a:gd name="T7" fmla="*/ 0 h 21600"/>
              <a:gd name="T8" fmla="*/ 4078 w 21600"/>
              <a:gd name="T9" fmla="*/ 4078 h 21600"/>
              <a:gd name="T10" fmla="*/ 17522 w 21600"/>
              <a:gd name="T11" fmla="*/ 1752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556" y="21600"/>
                </a:lnTo>
                <a:lnTo>
                  <a:pt x="17044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24945" name="Group 17"/>
          <p:cNvGrpSpPr>
            <a:grpSpLocks/>
          </p:cNvGrpSpPr>
          <p:nvPr/>
        </p:nvGrpSpPr>
        <p:grpSpPr bwMode="auto">
          <a:xfrm>
            <a:off x="2057400" y="1752602"/>
            <a:ext cx="3155950" cy="404813"/>
            <a:chOff x="1296" y="1104"/>
            <a:chExt cx="1988" cy="255"/>
          </a:xfrm>
        </p:grpSpPr>
        <p:graphicFrame>
          <p:nvGraphicFramePr>
            <p:cNvPr id="124932" name="Object 4"/>
            <p:cNvGraphicFramePr>
              <a:graphicFrameLocks noChangeAspect="1"/>
            </p:cNvGraphicFramePr>
            <p:nvPr/>
          </p:nvGraphicFramePr>
          <p:xfrm>
            <a:off x="1296" y="1104"/>
            <a:ext cx="138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60" name="Equation" r:id="rId6" imgW="2197080" imgH="406080" progId="Equation.3">
                    <p:embed/>
                  </p:oleObj>
                </mc:Choice>
                <mc:Fallback>
                  <p:oleObj name="Equation" r:id="rId6" imgW="2197080" imgH="4060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104"/>
                          <a:ext cx="1384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35" name="Line 7"/>
            <p:cNvSpPr>
              <a:spLocks noChangeShapeType="1"/>
            </p:cNvSpPr>
            <p:nvPr/>
          </p:nvSpPr>
          <p:spPr bwMode="auto">
            <a:xfrm>
              <a:off x="2756" y="1232"/>
              <a:ext cx="52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4946" name="Group 18"/>
          <p:cNvGrpSpPr>
            <a:grpSpLocks/>
          </p:cNvGrpSpPr>
          <p:nvPr/>
        </p:nvGrpSpPr>
        <p:grpSpPr bwMode="auto">
          <a:xfrm>
            <a:off x="4870450" y="2925765"/>
            <a:ext cx="2749550" cy="884237"/>
            <a:chOff x="3068" y="1843"/>
            <a:chExt cx="1732" cy="557"/>
          </a:xfrm>
        </p:grpSpPr>
        <p:graphicFrame>
          <p:nvGraphicFramePr>
            <p:cNvPr id="124936" name="Object 8"/>
            <p:cNvGraphicFramePr>
              <a:graphicFrameLocks noChangeAspect="1"/>
            </p:cNvGraphicFramePr>
            <p:nvPr/>
          </p:nvGraphicFramePr>
          <p:xfrm>
            <a:off x="3616" y="1843"/>
            <a:ext cx="1184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61" name="Equation" r:id="rId8" imgW="711000" imgH="393480" progId="Equation.3">
                    <p:embed/>
                  </p:oleObj>
                </mc:Choice>
                <mc:Fallback>
                  <p:oleObj name="Equation" r:id="rId8" imgW="711000" imgH="393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6" y="1843"/>
                          <a:ext cx="1184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>
              <a:off x="3068" y="2123"/>
              <a:ext cx="52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4947" name="Group 19"/>
          <p:cNvGrpSpPr>
            <a:grpSpLocks/>
          </p:cNvGrpSpPr>
          <p:nvPr/>
        </p:nvGrpSpPr>
        <p:grpSpPr bwMode="auto">
          <a:xfrm>
            <a:off x="685800" y="4235452"/>
            <a:ext cx="3829050" cy="519113"/>
            <a:chOff x="432" y="2668"/>
            <a:chExt cx="2412" cy="327"/>
          </a:xfrm>
        </p:grpSpPr>
        <p:sp>
          <p:nvSpPr>
            <p:cNvPr id="124931" name="Rectangle 3"/>
            <p:cNvSpPr>
              <a:spLocks noChangeArrowheads="1"/>
            </p:cNvSpPr>
            <p:nvPr/>
          </p:nvSpPr>
          <p:spPr bwMode="auto">
            <a:xfrm>
              <a:off x="432" y="2668"/>
              <a:ext cx="14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28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 equilibrium</a:t>
              </a:r>
            </a:p>
          </p:txBody>
        </p:sp>
        <p:graphicFrame>
          <p:nvGraphicFramePr>
            <p:cNvPr id="124938" name="Object 10"/>
            <p:cNvGraphicFramePr>
              <a:graphicFrameLocks noChangeAspect="1"/>
            </p:cNvGraphicFramePr>
            <p:nvPr/>
          </p:nvGraphicFramePr>
          <p:xfrm>
            <a:off x="2168" y="2714"/>
            <a:ext cx="676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62" name="Equation" r:id="rId10" imgW="507960" imgH="177480" progId="Equation.3">
                    <p:embed/>
                  </p:oleObj>
                </mc:Choice>
                <mc:Fallback>
                  <p:oleObj name="Equation" r:id="rId10" imgW="507960" imgH="177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8" y="2714"/>
                          <a:ext cx="676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948" name="Group 20"/>
          <p:cNvGrpSpPr>
            <a:grpSpLocks/>
          </p:cNvGrpSpPr>
          <p:nvPr/>
        </p:nvGrpSpPr>
        <p:grpSpPr bwMode="auto">
          <a:xfrm>
            <a:off x="5197476" y="4122738"/>
            <a:ext cx="2847975" cy="825500"/>
            <a:chOff x="3274" y="2597"/>
            <a:chExt cx="1794" cy="520"/>
          </a:xfrm>
        </p:grpSpPr>
        <p:graphicFrame>
          <p:nvGraphicFramePr>
            <p:cNvPr id="124939" name="Object 11"/>
            <p:cNvGraphicFramePr>
              <a:graphicFrameLocks noChangeAspect="1"/>
            </p:cNvGraphicFramePr>
            <p:nvPr/>
          </p:nvGraphicFramePr>
          <p:xfrm>
            <a:off x="3852" y="2597"/>
            <a:ext cx="121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63" name="Equation" r:id="rId12" imgW="1930320" imgH="825480" progId="Equation.3">
                    <p:embed/>
                  </p:oleObj>
                </mc:Choice>
                <mc:Fallback>
                  <p:oleObj name="Equation" r:id="rId12" imgW="1930320" imgH="8254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" y="2597"/>
                          <a:ext cx="121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40" name="AutoShape 12"/>
            <p:cNvSpPr>
              <a:spLocks noChangeArrowheads="1"/>
            </p:cNvSpPr>
            <p:nvPr/>
          </p:nvSpPr>
          <p:spPr bwMode="auto">
            <a:xfrm>
              <a:off x="3274" y="2626"/>
              <a:ext cx="155" cy="462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24941" name="Object 13"/>
          <p:cNvGraphicFramePr>
            <a:graphicFrameLocks noChangeAspect="1"/>
          </p:cNvGraphicFramePr>
          <p:nvPr/>
        </p:nvGraphicFramePr>
        <p:xfrm>
          <a:off x="2819402" y="4724402"/>
          <a:ext cx="3298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4" name="Equation" r:id="rId14" imgW="1511280" imgH="571320" progId="Equation.3">
                  <p:embed/>
                </p:oleObj>
              </mc:Choice>
              <mc:Fallback>
                <p:oleObj name="Equation" r:id="rId14" imgW="1511280" imgH="5713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2" y="4724402"/>
                        <a:ext cx="329882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2286000" y="5868988"/>
            <a:ext cx="4732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ahoma" pitchFamily="34" charset="0"/>
              </a:rPr>
              <a:t>Intuitive, but not energetically rigorous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  <p:bldP spid="1249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800"/>
              <a:t>Sedimentation Equilibrium</a:t>
            </a:r>
            <a:br>
              <a:rPr lang="en-US" sz="3800"/>
            </a:br>
            <a:r>
              <a:rPr lang="en-US" sz="3800"/>
              <a:t>A balance of energies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B95-B448-4508-9A1E-CACB91AA0582}" type="slidenum">
              <a:rPr lang="en-US"/>
              <a:pPr/>
              <a:t>34</a:t>
            </a:fld>
            <a:endParaRPr lang="en-US"/>
          </a:p>
        </p:txBody>
      </p:sp>
      <p:graphicFrame>
        <p:nvGraphicFramePr>
          <p:cNvPr id="131076" name="Object 4"/>
          <p:cNvGraphicFramePr>
            <a:graphicFrameLocks/>
          </p:cNvGraphicFramePr>
          <p:nvPr/>
        </p:nvGraphicFramePr>
        <p:xfrm>
          <a:off x="2614613" y="2600325"/>
          <a:ext cx="4214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6" name="Bitmap Image" r:id="rId4" imgW="5400482" imgH="838172" progId="Paint.Picture">
                  <p:embed/>
                </p:oleObj>
              </mc:Choice>
              <mc:Fallback>
                <p:oleObj name="Bitmap Image" r:id="rId4" imgW="5400482" imgH="838172" progId="Paint.Picture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2600325"/>
                        <a:ext cx="42148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1087" name="Group 15"/>
          <p:cNvGrpSpPr>
            <a:grpSpLocks/>
          </p:cNvGrpSpPr>
          <p:nvPr/>
        </p:nvGrpSpPr>
        <p:grpSpPr bwMode="auto">
          <a:xfrm>
            <a:off x="509588" y="1504950"/>
            <a:ext cx="7396162" cy="952500"/>
            <a:chOff x="321" y="948"/>
            <a:chExt cx="4659" cy="600"/>
          </a:xfrm>
        </p:grpSpPr>
        <p:sp>
          <p:nvSpPr>
            <p:cNvPr id="131074" name="Line 2"/>
            <p:cNvSpPr>
              <a:spLocks noChangeShapeType="1"/>
            </p:cNvSpPr>
            <p:nvPr/>
          </p:nvSpPr>
          <p:spPr bwMode="auto">
            <a:xfrm>
              <a:off x="2160" y="1248"/>
              <a:ext cx="2820" cy="1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1077" name="Object 5"/>
            <p:cNvGraphicFramePr>
              <a:graphicFrameLocks noChangeAspect="1"/>
            </p:cNvGraphicFramePr>
            <p:nvPr/>
          </p:nvGraphicFramePr>
          <p:xfrm>
            <a:off x="2304" y="948"/>
            <a:ext cx="240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67" name="Equation" r:id="rId6" imgW="1676160" imgH="419040" progId="Equation.3">
                    <p:embed/>
                  </p:oleObj>
                </mc:Choice>
                <mc:Fallback>
                  <p:oleObj name="Equation" r:id="rId6" imgW="1676160" imgH="4190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948"/>
                          <a:ext cx="2400" cy="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83" name="Text Box 11"/>
            <p:cNvSpPr txBox="1">
              <a:spLocks noChangeArrowheads="1"/>
            </p:cNvSpPr>
            <p:nvPr/>
          </p:nvSpPr>
          <p:spPr bwMode="auto">
            <a:xfrm>
              <a:off x="321" y="950"/>
              <a:ext cx="183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800"/>
                <a:t>Gravitational </a:t>
              </a:r>
            </a:p>
            <a:p>
              <a:pPr eaLnBrk="0" hangingPunct="0"/>
              <a:r>
                <a:rPr lang="en-US" sz="2800"/>
                <a:t>potential gradient</a:t>
              </a:r>
            </a:p>
          </p:txBody>
        </p:sp>
      </p:grpSp>
      <p:grpSp>
        <p:nvGrpSpPr>
          <p:cNvPr id="131088" name="Group 16"/>
          <p:cNvGrpSpPr>
            <a:grpSpLocks/>
          </p:cNvGrpSpPr>
          <p:nvPr/>
        </p:nvGrpSpPr>
        <p:grpSpPr bwMode="auto">
          <a:xfrm>
            <a:off x="1524000" y="3505200"/>
            <a:ext cx="7181850" cy="946150"/>
            <a:chOff x="1236" y="2208"/>
            <a:chExt cx="4524" cy="596"/>
          </a:xfrm>
        </p:grpSpPr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>
              <a:off x="1236" y="2484"/>
              <a:ext cx="2748" cy="1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1079" name="Object 7"/>
            <p:cNvGraphicFramePr>
              <a:graphicFrameLocks noChangeAspect="1"/>
            </p:cNvGraphicFramePr>
            <p:nvPr/>
          </p:nvGraphicFramePr>
          <p:xfrm>
            <a:off x="1776" y="2216"/>
            <a:ext cx="182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68" name="Equation" r:id="rId8" imgW="2895480" imgH="825480" progId="Equation.3">
                    <p:embed/>
                  </p:oleObj>
                </mc:Choice>
                <mc:Fallback>
                  <p:oleObj name="Equation" r:id="rId8" imgW="2895480" imgH="825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216"/>
                          <a:ext cx="1824" cy="52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84" name="Text Box 12"/>
            <p:cNvSpPr txBox="1">
              <a:spLocks noChangeArrowheads="1"/>
            </p:cNvSpPr>
            <p:nvPr/>
          </p:nvSpPr>
          <p:spPr bwMode="auto">
            <a:xfrm>
              <a:off x="3921" y="2208"/>
              <a:ext cx="183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800"/>
                <a:t>Chemical </a:t>
              </a:r>
            </a:p>
            <a:p>
              <a:pPr eaLnBrk="0" hangingPunct="0"/>
              <a:r>
                <a:rPr lang="en-US" sz="2800"/>
                <a:t>potential gradient</a:t>
              </a:r>
            </a:p>
          </p:txBody>
        </p:sp>
      </p:grpSp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2971800" y="4953000"/>
          <a:ext cx="23368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9" name="Equation" r:id="rId10" imgW="2641320" imgH="1384200" progId="Equation.3">
                  <p:embed/>
                </p:oleObj>
              </mc:Choice>
              <mc:Fallback>
                <p:oleObj name="Equation" r:id="rId10" imgW="2641320" imgH="1384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23368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1090" name="Group 18"/>
          <p:cNvGrpSpPr>
            <a:grpSpLocks/>
          </p:cNvGrpSpPr>
          <p:nvPr/>
        </p:nvGrpSpPr>
        <p:grpSpPr bwMode="auto">
          <a:xfrm>
            <a:off x="1277938" y="4267200"/>
            <a:ext cx="5961062" cy="889000"/>
            <a:chOff x="805" y="2784"/>
            <a:chExt cx="3755" cy="560"/>
          </a:xfrm>
        </p:grpSpPr>
        <p:graphicFrame>
          <p:nvGraphicFramePr>
            <p:cNvPr id="131080" name="Object 8"/>
            <p:cNvGraphicFramePr>
              <a:graphicFrameLocks noChangeAspect="1"/>
            </p:cNvGraphicFramePr>
            <p:nvPr/>
          </p:nvGraphicFramePr>
          <p:xfrm>
            <a:off x="2680" y="2784"/>
            <a:ext cx="1880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70" name="Equation" r:id="rId12" imgW="2984400" imgH="888840" progId="Equation.3">
                    <p:embed/>
                  </p:oleObj>
                </mc:Choice>
                <mc:Fallback>
                  <p:oleObj name="Equation" r:id="rId12" imgW="2984400" imgH="8888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2784"/>
                          <a:ext cx="1880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89" name="Text Box 17"/>
            <p:cNvSpPr txBox="1">
              <a:spLocks noChangeArrowheads="1"/>
            </p:cNvSpPr>
            <p:nvPr/>
          </p:nvSpPr>
          <p:spPr bwMode="auto">
            <a:xfrm>
              <a:off x="805" y="2900"/>
              <a:ext cx="14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At equilibrium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Sedimentation Equilibrium</a:t>
            </a:r>
            <a:br>
              <a:rPr lang="en-US"/>
            </a:br>
            <a:r>
              <a:rPr lang="en-US"/>
              <a:t>A thermodynamic view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76A3-1871-45A9-9AAE-95B7DDDA6B3A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66175"/>
              </p:ext>
            </p:extLst>
          </p:nvPr>
        </p:nvGraphicFramePr>
        <p:xfrm>
          <a:off x="914401" y="3060090"/>
          <a:ext cx="2514600" cy="151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8" name="Equation" r:id="rId4" imgW="1498320" imgH="901440" progId="Equation.3">
                  <p:embed/>
                </p:oleObj>
              </mc:Choice>
              <mc:Fallback>
                <p:oleObj name="Equation" r:id="rId4" imgW="1498320" imgH="901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3060090"/>
                        <a:ext cx="2514600" cy="1511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75438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b="1" dirty="0">
                <a:latin typeface="Tahoma" pitchFamily="34" charset="0"/>
              </a:rPr>
              <a:t> d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P Greek Century" pitchFamily="2" charset="2"/>
              </a:rPr>
              <a:t>ρ</a:t>
            </a:r>
            <a:r>
              <a:rPr lang="en-US" b="1" dirty="0">
                <a:latin typeface="Tahoma" pitchFamily="34" charset="0"/>
              </a:rPr>
              <a:t>/dc</a:t>
            </a:r>
            <a:r>
              <a:rPr lang="en-US" b="1" baseline="-25000" dirty="0">
                <a:latin typeface="Tahoma" pitchFamily="34" charset="0"/>
              </a:rPr>
              <a:t>2</a:t>
            </a:r>
            <a:r>
              <a:rPr lang="en-US" b="1" dirty="0">
                <a:latin typeface="Tahoma" pitchFamily="34" charset="0"/>
              </a:rPr>
              <a:t> at constant chemical potential is the correct buoyancy</a:t>
            </a:r>
          </a:p>
          <a:p>
            <a:pPr algn="l" eaLnBrk="0" hangingPunct="0"/>
            <a:r>
              <a:rPr lang="en-US" b="1" dirty="0">
                <a:latin typeface="Tahoma" pitchFamily="34" charset="0"/>
              </a:rPr>
              <a:t>  term   </a:t>
            </a:r>
          </a:p>
          <a:p>
            <a:pPr algn="l" eaLnBrk="0" hangingPunct="0">
              <a:buFontTx/>
              <a:buChar char="•"/>
            </a:pPr>
            <a:r>
              <a:rPr lang="en-US" b="1" dirty="0">
                <a:latin typeface="Tahoma" pitchFamily="34" charset="0"/>
              </a:rPr>
              <a:t> We are counting particles in sedimentation equilibrium, not</a:t>
            </a:r>
          </a:p>
          <a:p>
            <a:pPr algn="l" eaLnBrk="0" hangingPunct="0"/>
            <a:r>
              <a:rPr lang="en-US" b="1" dirty="0">
                <a:latin typeface="Tahoma" pitchFamily="34" charset="0"/>
              </a:rPr>
              <a:t>  weighing them</a:t>
            </a: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382682"/>
              </p:ext>
            </p:extLst>
          </p:nvPr>
        </p:nvGraphicFramePr>
        <p:xfrm>
          <a:off x="5562602" y="3595688"/>
          <a:ext cx="28924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9" name="Equation" r:id="rId6" imgW="1549080" imgH="482400" progId="Equation.3">
                  <p:embed/>
                </p:oleObj>
              </mc:Choice>
              <mc:Fallback>
                <p:oleObj name="Equation" r:id="rId6" imgW="15490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2" y="3595688"/>
                        <a:ext cx="28924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120434"/>
              </p:ext>
            </p:extLst>
          </p:nvPr>
        </p:nvGraphicFramePr>
        <p:xfrm>
          <a:off x="2362200" y="2117868"/>
          <a:ext cx="4214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0" name="Bitmap Image" r:id="rId8" imgW="5400482" imgH="838172" progId="Paint.Picture">
                  <p:embed/>
                </p:oleObj>
              </mc:Choice>
              <mc:Fallback>
                <p:oleObj name="Bitmap Image" r:id="rId8" imgW="5400482" imgH="838172" progId="Paint.Picture">
                  <p:embed/>
                  <p:pic>
                    <p:nvPicPr>
                      <p:cNvPr id="12493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17868"/>
                        <a:ext cx="42148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auto">
          <a:xfrm rot="16170354">
            <a:off x="3790950" y="2255068"/>
            <a:ext cx="2351088" cy="590788"/>
          </a:xfrm>
          <a:custGeom>
            <a:avLst/>
            <a:gdLst>
              <a:gd name="G0" fmla="+- 4556 0 0"/>
              <a:gd name="G1" fmla="+- 21600 0 4556"/>
              <a:gd name="G2" fmla="*/ 4556 1 2"/>
              <a:gd name="G3" fmla="+- 21600 0 G2"/>
              <a:gd name="G4" fmla="+/ 4556 21600 2"/>
              <a:gd name="G5" fmla="+/ G1 0 2"/>
              <a:gd name="G6" fmla="*/ 21600 21600 4556"/>
              <a:gd name="G7" fmla="*/ G6 1 2"/>
              <a:gd name="G8" fmla="+- 21600 0 G7"/>
              <a:gd name="G9" fmla="*/ 21600 1 2"/>
              <a:gd name="G10" fmla="+- 4556 0 G9"/>
              <a:gd name="G11" fmla="?: G10 G8 0"/>
              <a:gd name="G12" fmla="?: G10 G7 21600"/>
              <a:gd name="T0" fmla="*/ 19322 w 21600"/>
              <a:gd name="T1" fmla="*/ 10800 h 21600"/>
              <a:gd name="T2" fmla="*/ 10800 w 21600"/>
              <a:gd name="T3" fmla="*/ 21600 h 21600"/>
              <a:gd name="T4" fmla="*/ 2278 w 21600"/>
              <a:gd name="T5" fmla="*/ 10800 h 21600"/>
              <a:gd name="T6" fmla="*/ 10800 w 21600"/>
              <a:gd name="T7" fmla="*/ 0 h 21600"/>
              <a:gd name="T8" fmla="*/ 4078 w 21600"/>
              <a:gd name="T9" fmla="*/ 4078 h 21600"/>
              <a:gd name="T10" fmla="*/ 17522 w 21600"/>
              <a:gd name="T11" fmla="*/ 1752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556" y="21600"/>
                </a:lnTo>
                <a:lnTo>
                  <a:pt x="17044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Golden </a:t>
            </a:r>
            <a:r>
              <a:rPr lang="en-US" sz="3800" dirty="0">
                <a:latin typeface="Times" panose="02020603050405020304" pitchFamily="18" charset="0"/>
                <a:cs typeface="Times" panose="02020603050405020304" pitchFamily="18" charset="0"/>
              </a:rPr>
              <a:t>rules of sedimentation equilibrium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Examine at least 3 loading concentrations 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Span ~1-log range (e.g. 1:1, 1:3, 1:9 dilutions)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Examine at least 3 rotor speeds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Cover the range of ~2 &lt;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 &lt; ~10 (monomer)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Adjust this range for associating systems. 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For hetero-associating systems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Characterize each component separately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Vary mole ratio of components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Vary total concentration at each mole ratio</a:t>
            </a:r>
          </a:p>
          <a:p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C01E-3C99-4F54-8247-76EAC904D41A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36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Practical considerations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AUC Fundamentals</a:t>
            </a:r>
            <a:br>
              <a:rPr lang="en-US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sz="3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5F0C77C-EB85-4A25-8182-0B5BFCA40A52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37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Suppose you head a facility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What kind of macromolecules are we dealing with?</a:t>
            </a:r>
          </a:p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What is in the solvent?</a:t>
            </a:r>
          </a:p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How much sample do you have</a:t>
            </a:r>
          </a:p>
          <a:p>
            <a:pPr lvl="1"/>
            <a:r>
              <a:rPr lang="en-US" sz="1400" b="1" dirty="0">
                <a:latin typeface="Times" panose="02020603050405020304" pitchFamily="18" charset="0"/>
                <a:cs typeface="Times" panose="02020603050405020304" pitchFamily="18" charset="0"/>
              </a:rPr>
              <a:t>Or get your hands on?</a:t>
            </a:r>
          </a:p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What awful behavior does your molecule exhibit that you are reluctant to tell me about?</a:t>
            </a:r>
          </a:p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How will you react if the sedimentation results don’t match your working hypothesis… </a:t>
            </a:r>
          </a:p>
          <a:p>
            <a:pPr lvl="1"/>
            <a:r>
              <a:rPr lang="en-US" sz="1400" b="1" dirty="0">
                <a:latin typeface="Times" panose="02020603050405020304" pitchFamily="18" charset="0"/>
                <a:cs typeface="Times" panose="02020603050405020304" pitchFamily="18" charset="0"/>
              </a:rPr>
              <a:t>Or your delusional molecular fantasy?</a:t>
            </a:r>
          </a:p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What are going to do to me if it gets sucked into the vacuum system?</a:t>
            </a:r>
          </a:p>
          <a:p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94F1-36C8-4203-8BA6-B3FEF4967548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38</a:t>
            </a:fld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Proteins- general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What is the amino acid composition?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Is it highly charged and small?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Globular of fibrous?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Is it conjugated?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With what?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How much?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Absorbance characteristics?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Fluorescence characteristics?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Soluble? In what?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Be alert for the phrase “it loses activity if…”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Is it alone, or did it bring its buddies with it?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How is the sample purified?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Is GPC part of the purification protocol?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What tests for purity are used?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3D78-1E3F-4DFF-A5B1-79E1C79CA2C2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39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710484" y="49213"/>
            <a:ext cx="3251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kind of macromolecules?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6324600" y="1587501"/>
            <a:ext cx="2157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v-bar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frictional coefficient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6324600" y="2559051"/>
            <a:ext cx="2157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M, v-bar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frictional coefficient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6324601" y="3429001"/>
            <a:ext cx="2325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Which detector to use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6324600" y="4006850"/>
            <a:ext cx="1531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density, v-bar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aggregation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6324600" y="5181602"/>
            <a:ext cx="1462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Expectations</a:t>
            </a:r>
          </a:p>
        </p:txBody>
      </p:sp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607050"/>
            <a:ext cx="18097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  <p:bldP spid="200709" grpId="0" autoUpdateAnimBg="0"/>
      <p:bldP spid="200710" grpId="0" autoUpdateAnimBg="0"/>
      <p:bldP spid="200711" grpId="0" autoUpdateAnimBg="0"/>
      <p:bldP spid="200712" grpId="0" autoUpdateAnimBg="0"/>
      <p:bldP spid="2007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  <a:t>An AUC experiment consists of…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Velocity: Size distribution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Velocity: Discrete species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Equilibrium: Thermodynamics</a:t>
            </a:r>
          </a:p>
          <a:p>
            <a:pPr lvl="1">
              <a:lnSpc>
                <a:spcPct val="80000"/>
              </a:lnSpc>
            </a:pP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Interpretation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Solvent properties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Density, viscosity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pH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Ionic strength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Solute properties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Buoyancy factor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Signal </a:t>
            </a: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</a:t>
            </a: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 concentration conversion</a:t>
            </a:r>
          </a:p>
          <a:p>
            <a:pPr lvl="2">
              <a:lnSpc>
                <a:spcPct val="80000"/>
              </a:lnSpc>
            </a:pPr>
            <a:r>
              <a:rPr lang="en-US" sz="1800" b="1" dirty="0">
                <a:latin typeface="Times" panose="02020603050405020304" pitchFamily="18" charset="0"/>
                <a:cs typeface="Times" panose="02020603050405020304" pitchFamily="18" charset="0"/>
              </a:rPr>
              <a:t>Size, asymmetry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6680-D25D-4ECF-BB36-4CE7A4E753AF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181600" y="1828802"/>
            <a:ext cx="373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Sedanal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, Sedfit,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UltraScan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Dcdt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</a:p>
          <a:p>
            <a:pPr algn="l" eaLnBrk="0" hangingPunct="0"/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Sedphat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, Svedberg.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UltraScan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eaLnBrk="0" hangingPunct="0"/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HeteroAnalysis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Nonlin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Sedphat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b="1" dirty="0" err="1">
                <a:latin typeface="Times" panose="02020603050405020304" pitchFamily="18" charset="0"/>
                <a:cs typeface="Times" panose="02020603050405020304" pitchFamily="18" charset="0"/>
              </a:rPr>
              <a:t>Ultrascan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291138" y="3802064"/>
            <a:ext cx="34419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Measure or calculate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Sednterp, Sednterp2, UltraScan, 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Sedfit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  <p:bldP spid="77828" grpId="0"/>
      <p:bldP spid="778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Proteins- self association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495800"/>
          </a:xfrm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>
                <a:latin typeface="Times" panose="02020603050405020304" pitchFamily="18" charset="0"/>
                <a:cs typeface="Times" panose="02020603050405020304" pitchFamily="18" charset="0"/>
              </a:rPr>
              <a:t>Is it known (expected) to self associate?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What is known about the association stoichiometry?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What is known about the strength of association?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Times" panose="02020603050405020304" pitchFamily="18" charset="0"/>
                <a:cs typeface="Times" panose="02020603050405020304" pitchFamily="18" charset="0"/>
              </a:rPr>
              <a:t>Is the self association ligand-linked?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What is the mass/association characteristics of the ligand?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Will the ligand interfere with any of the optical systems?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Times" panose="02020603050405020304" pitchFamily="18" charset="0"/>
                <a:cs typeface="Times" panose="02020603050405020304" pitchFamily="18" charset="0"/>
              </a:rPr>
              <a:t>What questions do you want answered by sedimentation?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E.g. reversibility of the reaction</a:t>
            </a:r>
          </a:p>
          <a:p>
            <a:pPr lvl="2">
              <a:lnSpc>
                <a:spcPct val="80000"/>
              </a:lnSpc>
            </a:pPr>
            <a:r>
              <a:rPr lang="en-US" sz="1400" b="1">
                <a:latin typeface="Times" panose="02020603050405020304" pitchFamily="18" charset="0"/>
                <a:cs typeface="Times" panose="02020603050405020304" pitchFamily="18" charset="0"/>
              </a:rPr>
              <a:t>Time scale of reversibility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Homogeneity of association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Effect of ligand on association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Strength and stoichiometry of association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latin typeface="Times" panose="02020603050405020304" pitchFamily="18" charset="0"/>
                <a:cs typeface="Times" panose="02020603050405020304" pitchFamily="18" charset="0"/>
              </a:rPr>
              <a:t>Linkage energy between ligand and protein association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6DD8BA42-F0DC-4D0C-8B87-D008CB9E225E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40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634284" y="49213"/>
            <a:ext cx="3251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What kind of macromolecules?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553202" y="1447800"/>
            <a:ext cx="22300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Molecular weight &amp;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Concentration range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Optical system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553200" y="2514602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Molecular weight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Number of components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Optical system</a:t>
            </a:r>
          </a:p>
        </p:txBody>
      </p:sp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2" y="3962400"/>
            <a:ext cx="10207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  <p:bldP spid="202757" grpId="0" autoUpdateAnimBg="0"/>
      <p:bldP spid="20275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Proteins- hetero association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69342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All of the questions above must be asked about each component.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Each component needs to be characterized individually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Are they known (expected) to associate?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What is known about the association stoichiometry?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What is known about the strength of association?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Do the components self associate?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Is the association ligand-linked?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What is the mass/association characteristics of the ligand?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Will the ligand interfere with any of the optical systems?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EDCA-5511-4C63-87FF-FAC6E2BB7FAC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41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58084" y="49213"/>
            <a:ext cx="3251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kind of macromolecules?</a:t>
            </a:r>
          </a:p>
        </p:txBody>
      </p:sp>
      <p:pic>
        <p:nvPicPr>
          <p:cNvPr id="204805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2" y="4572000"/>
            <a:ext cx="12303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2" y="1676400"/>
            <a:ext cx="13065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Polysaccharides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60960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What is the composition?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Is it charged or neutral?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Does it have any chromophores?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Be prepared for severe hydrodynamic nonideality.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Characteristics are best determined by extrapolation to [C]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 0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If charged, be prepared for severe thermodynamic nonideality, too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0B77-4D78-41FE-B09C-1B8990200156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42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862884" y="49213"/>
            <a:ext cx="3251916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kind of macromolecules?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6781800" y="2133600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Optical systems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Expectations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6858000" y="3200402"/>
            <a:ext cx="1462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Expectations</a:t>
            </a: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1193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uiExpand="1" build="p" autoUpdateAnimBg="0"/>
      <p:bldP spid="206853" grpId="0" autoUpdateAnimBg="0"/>
      <p:bldP spid="20685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Nucleic acids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6629400" cy="4419600"/>
          </a:xfrm>
        </p:spPr>
        <p:txBody>
          <a:bodyPr/>
          <a:lstStyle/>
          <a:p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Be prepared for severe hydrodynamic and thermodynamic nonideality.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Characteristics are best determined by extrapolation to [C]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 0</a:t>
            </a:r>
          </a:p>
          <a:p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The partial specific volume of highly charged molecules depends on the solvent composition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Best off determining vbar if possible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811-1C44-48A2-A409-33C4F13D40C6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43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86684" y="49213"/>
            <a:ext cx="3251916" cy="3693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What kind of macromolecules?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7162800" y="2147888"/>
            <a:ext cx="1462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Expectations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7162800" y="2971800"/>
            <a:ext cx="1462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M, vbar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Expectations</a:t>
            </a:r>
          </a:p>
        </p:txBody>
      </p:sp>
      <p:pic>
        <p:nvPicPr>
          <p:cNvPr id="208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2" y="3733800"/>
            <a:ext cx="12049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  <p:bldP spid="208901" grpId="0" autoUpdateAnimBg="0"/>
      <p:bldP spid="20890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Others kinds of molecules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67056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Nearly any system will benefit from characterization by sedimentation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Hetero-associations (e.g. protein-DNA)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Small molecules: drugs, ligands, gasses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Is it monomeric?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Can approximate vbar from composition/density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Large aggregates: viruses, organelles</a:t>
            </a:r>
          </a:p>
          <a:p>
            <a:pPr>
              <a:lnSpc>
                <a:spcPct val="80000"/>
              </a:lnSpc>
            </a:pPr>
            <a:endParaRPr lang="en-US" sz="2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Be fearless!!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59C7-5610-4110-AF38-A896230431F7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44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786684" y="49213"/>
            <a:ext cx="3251916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kind of macromolecules?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7162800" y="1676400"/>
            <a:ext cx="1462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vbar</a:t>
            </a:r>
          </a:p>
          <a:p>
            <a:pPr algn="l" eaLnBrk="0" hangingPunct="0"/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Expectations</a:t>
            </a:r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3733800"/>
            <a:ext cx="11541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What is in the solvent?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64008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Compatibility with centerpiece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Does it absorb UV?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BME, DTT, unreduced Triton X100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Nucleotides, flavones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What is the solvent viscosity and density?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Salts and neutral molecules will affect density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PEG, glycerol affect viscosity strongly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Will any of the solvent components sediment significantly?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Will the gradients matter biochemically?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E1F2-B19C-4ED6-8DA6-9A4C85532447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45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38350"/>
            <a:ext cx="1193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7" name="Picture 5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5" y="4419600"/>
            <a:ext cx="10048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Centerpieces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B942-CA82-479A-8239-7EAD07E491A6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46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7" y="1676402"/>
            <a:ext cx="1400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647825"/>
            <a:ext cx="140811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5" y="1647825"/>
            <a:ext cx="1398587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5" y="1647825"/>
            <a:ext cx="1398587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4269" name="Group 13"/>
          <p:cNvGrpSpPr>
            <a:grpSpLocks/>
          </p:cNvGrpSpPr>
          <p:nvPr/>
        </p:nvGrpSpPr>
        <p:grpSpPr bwMode="auto">
          <a:xfrm>
            <a:off x="777877" y="3733802"/>
            <a:ext cx="1400175" cy="1400175"/>
            <a:chOff x="336" y="1920"/>
            <a:chExt cx="882" cy="882"/>
          </a:xfrm>
        </p:grpSpPr>
        <p:pic>
          <p:nvPicPr>
            <p:cNvPr id="22426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20"/>
              <a:ext cx="882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4266" name="Line 10"/>
            <p:cNvSpPr>
              <a:spLocks noChangeShapeType="1"/>
            </p:cNvSpPr>
            <p:nvPr/>
          </p:nvSpPr>
          <p:spPr bwMode="auto">
            <a:xfrm>
              <a:off x="720" y="2112"/>
              <a:ext cx="6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4267" name="Line 11"/>
            <p:cNvSpPr>
              <a:spLocks noChangeShapeType="1"/>
            </p:cNvSpPr>
            <p:nvPr/>
          </p:nvSpPr>
          <p:spPr bwMode="auto">
            <a:xfrm>
              <a:off x="712" y="2256"/>
              <a:ext cx="6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24278" name="Group 22"/>
          <p:cNvGrpSpPr>
            <a:grpSpLocks/>
          </p:cNvGrpSpPr>
          <p:nvPr/>
        </p:nvGrpSpPr>
        <p:grpSpPr bwMode="auto">
          <a:xfrm>
            <a:off x="2790827" y="3733802"/>
            <a:ext cx="1400175" cy="1400175"/>
            <a:chOff x="1758" y="2352"/>
            <a:chExt cx="882" cy="882"/>
          </a:xfrm>
        </p:grpSpPr>
        <p:pic>
          <p:nvPicPr>
            <p:cNvPr id="22426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" y="2352"/>
              <a:ext cx="882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4270" name="Oval 14"/>
            <p:cNvSpPr>
              <a:spLocks noChangeArrowheads="1"/>
            </p:cNvSpPr>
            <p:nvPr/>
          </p:nvSpPr>
          <p:spPr bwMode="auto">
            <a:xfrm>
              <a:off x="1920" y="2496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4271" name="Oval 15"/>
            <p:cNvSpPr>
              <a:spLocks noChangeArrowheads="1"/>
            </p:cNvSpPr>
            <p:nvPr/>
          </p:nvSpPr>
          <p:spPr bwMode="auto">
            <a:xfrm>
              <a:off x="2304" y="2496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4272" name="Line 16"/>
            <p:cNvSpPr>
              <a:spLocks noChangeShapeType="1"/>
            </p:cNvSpPr>
            <p:nvPr/>
          </p:nvSpPr>
          <p:spPr bwMode="auto">
            <a:xfrm>
              <a:off x="2016" y="2544"/>
              <a:ext cx="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4273" name="Line 17"/>
            <p:cNvSpPr>
              <a:spLocks noChangeShapeType="1"/>
            </p:cNvSpPr>
            <p:nvPr/>
          </p:nvSpPr>
          <p:spPr bwMode="auto">
            <a:xfrm>
              <a:off x="2256" y="2544"/>
              <a:ext cx="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922873" y="2971802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Spin60K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Spin50K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2948213" y="2971800"/>
            <a:ext cx="10695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Meniscus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matching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4419600" y="2933700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4-channel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Velocity/Equilibrium</a:t>
            </a:r>
          </a:p>
        </p:txBody>
      </p:sp>
      <p:sp>
        <p:nvSpPr>
          <p:cNvPr id="224277" name="Text Box 21"/>
          <p:cNvSpPr txBox="1">
            <a:spLocks noChangeArrowheads="1"/>
          </p:cNvSpPr>
          <p:nvPr/>
        </p:nvSpPr>
        <p:spPr bwMode="auto">
          <a:xfrm>
            <a:off x="6864350" y="292100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6-Channel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Equilibrium</a:t>
            </a:r>
          </a:p>
        </p:txBody>
      </p:sp>
      <p:sp>
        <p:nvSpPr>
          <p:cNvPr id="224279" name="Text Box 23"/>
          <p:cNvSpPr txBox="1">
            <a:spLocks noChangeArrowheads="1"/>
          </p:cNvSpPr>
          <p:nvPr/>
        </p:nvSpPr>
        <p:spPr bwMode="auto">
          <a:xfrm>
            <a:off x="909925" y="5041900"/>
            <a:ext cx="1056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Synthetic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boundary</a:t>
            </a:r>
          </a:p>
        </p:txBody>
      </p:sp>
      <p:sp>
        <p:nvSpPr>
          <p:cNvPr id="224280" name="Text Box 24"/>
          <p:cNvSpPr txBox="1">
            <a:spLocks noChangeArrowheads="1"/>
          </p:cNvSpPr>
          <p:nvPr/>
        </p:nvSpPr>
        <p:spPr bwMode="auto">
          <a:xfrm>
            <a:off x="2720835" y="5029202"/>
            <a:ext cx="1473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Band forming</a:t>
            </a:r>
          </a:p>
        </p:txBody>
      </p:sp>
      <p:sp>
        <p:nvSpPr>
          <p:cNvPr id="224281" name="AutoShape 25"/>
          <p:cNvSpPr>
            <a:spLocks noChangeArrowheads="1"/>
          </p:cNvSpPr>
          <p:nvPr/>
        </p:nvSpPr>
        <p:spPr bwMode="auto">
          <a:xfrm>
            <a:off x="4572000" y="4038600"/>
            <a:ext cx="1219200" cy="1066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4282" name="AutoShape 26"/>
          <p:cNvSpPr>
            <a:spLocks noChangeArrowheads="1"/>
          </p:cNvSpPr>
          <p:nvPr/>
        </p:nvSpPr>
        <p:spPr bwMode="auto">
          <a:xfrm>
            <a:off x="5943600" y="4495800"/>
            <a:ext cx="12192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4283" name="AutoShape 27"/>
          <p:cNvSpPr>
            <a:spLocks noChangeArrowheads="1"/>
          </p:cNvSpPr>
          <p:nvPr/>
        </p:nvSpPr>
        <p:spPr bwMode="auto">
          <a:xfrm>
            <a:off x="7315200" y="4572000"/>
            <a:ext cx="1219200" cy="152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5943602" y="5057777"/>
            <a:ext cx="2486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Charcoal-filled Epon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Aluminum-filled Epon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Aluminum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Titanium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4749585" y="3694113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12 mm</a:t>
            </a:r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6197943" y="3657602"/>
            <a:ext cx="716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3 mm</a:t>
            </a:r>
          </a:p>
        </p:txBody>
      </p:sp>
      <p:sp>
        <p:nvSpPr>
          <p:cNvPr id="224287" name="Text Box 31"/>
          <p:cNvSpPr txBox="1">
            <a:spLocks noChangeArrowheads="1"/>
          </p:cNvSpPr>
          <p:nvPr/>
        </p:nvSpPr>
        <p:spPr bwMode="auto">
          <a:xfrm>
            <a:off x="7493343" y="3657602"/>
            <a:ext cx="716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1 mm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Windows and holders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15DEB-58AF-426B-8FAB-64758F8D45A6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47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6316" name="AutoShape 12"/>
          <p:cNvSpPr>
            <a:spLocks noChangeAspect="1" noChangeArrowheads="1"/>
          </p:cNvSpPr>
          <p:nvPr/>
        </p:nvSpPr>
        <p:spPr bwMode="auto">
          <a:xfrm rot="16200000">
            <a:off x="2057402" y="3886202"/>
            <a:ext cx="334963" cy="1096963"/>
          </a:xfrm>
          <a:custGeom>
            <a:avLst/>
            <a:gdLst>
              <a:gd name="G0" fmla="+- 2550 0 0"/>
              <a:gd name="G1" fmla="+- 21600 0 2550"/>
              <a:gd name="G2" fmla="+- 21600 0 25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50" y="10800"/>
                </a:moveTo>
                <a:cubicBezTo>
                  <a:pt x="2550" y="15356"/>
                  <a:pt x="6244" y="19050"/>
                  <a:pt x="10800" y="19050"/>
                </a:cubicBezTo>
                <a:cubicBezTo>
                  <a:pt x="15356" y="19050"/>
                  <a:pt x="19050" y="15356"/>
                  <a:pt x="19050" y="10800"/>
                </a:cubicBezTo>
                <a:cubicBezTo>
                  <a:pt x="19050" y="6244"/>
                  <a:pt x="15356" y="2550"/>
                  <a:pt x="10800" y="2550"/>
                </a:cubicBezTo>
                <a:cubicBezTo>
                  <a:pt x="6244" y="2550"/>
                  <a:pt x="2550" y="6244"/>
                  <a:pt x="2550" y="108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26318" name="Group 14"/>
          <p:cNvGrpSpPr>
            <a:grpSpLocks/>
          </p:cNvGrpSpPr>
          <p:nvPr/>
        </p:nvGrpSpPr>
        <p:grpSpPr bwMode="auto">
          <a:xfrm rot="16200000">
            <a:off x="2019300" y="2019300"/>
            <a:ext cx="457200" cy="1295400"/>
            <a:chOff x="2568" y="2280"/>
            <a:chExt cx="288" cy="816"/>
          </a:xfrm>
        </p:grpSpPr>
        <p:sp>
          <p:nvSpPr>
            <p:cNvPr id="226313" name="AutoShape 9"/>
            <p:cNvSpPr>
              <a:spLocks noChangeArrowheads="1"/>
            </p:cNvSpPr>
            <p:nvPr/>
          </p:nvSpPr>
          <p:spPr bwMode="auto">
            <a:xfrm rot="5400000">
              <a:off x="2304" y="2544"/>
              <a:ext cx="816" cy="288"/>
            </a:xfrm>
            <a:prstGeom prst="can">
              <a:avLst>
                <a:gd name="adj" fmla="val 39583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6314" name="Line 10"/>
            <p:cNvSpPr>
              <a:spLocks noChangeShapeType="1"/>
            </p:cNvSpPr>
            <p:nvPr/>
          </p:nvSpPr>
          <p:spPr bwMode="auto">
            <a:xfrm flipH="1">
              <a:off x="2592" y="26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26327" name="Group 23"/>
          <p:cNvGrpSpPr>
            <a:grpSpLocks/>
          </p:cNvGrpSpPr>
          <p:nvPr/>
        </p:nvGrpSpPr>
        <p:grpSpPr bwMode="auto">
          <a:xfrm>
            <a:off x="1600200" y="3733800"/>
            <a:ext cx="1295400" cy="457200"/>
            <a:chOff x="864" y="2448"/>
            <a:chExt cx="816" cy="288"/>
          </a:xfrm>
        </p:grpSpPr>
        <p:sp>
          <p:nvSpPr>
            <p:cNvPr id="226309" name="AutoShape 5"/>
            <p:cNvSpPr>
              <a:spLocks noChangeArrowheads="1"/>
            </p:cNvSpPr>
            <p:nvPr/>
          </p:nvSpPr>
          <p:spPr bwMode="auto">
            <a:xfrm>
              <a:off x="864" y="2448"/>
              <a:ext cx="816" cy="28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864" y="2496"/>
              <a:ext cx="768" cy="192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3000"/>
                  </a:schemeClr>
                </a:gs>
                <a:gs pos="50000">
                  <a:schemeClr val="tx1">
                    <a:gamma/>
                    <a:tint val="0"/>
                    <a:invGamma/>
                    <a:alpha val="63000"/>
                  </a:schemeClr>
                </a:gs>
                <a:gs pos="100000">
                  <a:schemeClr val="tx1">
                    <a:alpha val="63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226321" name="AutoShape 17"/>
          <p:cNvSpPr>
            <a:spLocks noChangeArrowheads="1"/>
          </p:cNvSpPr>
          <p:nvPr/>
        </p:nvSpPr>
        <p:spPr bwMode="auto">
          <a:xfrm>
            <a:off x="1600200" y="3200400"/>
            <a:ext cx="12192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tx1">
                  <a:gamma/>
                  <a:tint val="54902"/>
                  <a:invGamma/>
                  <a:alpha val="8800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gamma/>
                  <a:tint val="54902"/>
                  <a:invGamma/>
                  <a:alpha val="88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26332" name="Group 28"/>
          <p:cNvGrpSpPr>
            <a:grpSpLocks/>
          </p:cNvGrpSpPr>
          <p:nvPr/>
        </p:nvGrpSpPr>
        <p:grpSpPr bwMode="auto">
          <a:xfrm>
            <a:off x="3124202" y="2336800"/>
            <a:ext cx="3500438" cy="2771775"/>
            <a:chOff x="1824" y="1568"/>
            <a:chExt cx="2205" cy="1746"/>
          </a:xfrm>
        </p:grpSpPr>
        <p:sp>
          <p:nvSpPr>
            <p:cNvPr id="226317" name="Line 13"/>
            <p:cNvSpPr>
              <a:spLocks noChangeShapeType="1"/>
            </p:cNvSpPr>
            <p:nvPr/>
          </p:nvSpPr>
          <p:spPr bwMode="auto">
            <a:xfrm flipH="1">
              <a:off x="1824" y="1632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6322" name="Text Box 18"/>
            <p:cNvSpPr txBox="1">
              <a:spLocks noChangeArrowheads="1"/>
            </p:cNvSpPr>
            <p:nvPr/>
          </p:nvSpPr>
          <p:spPr bwMode="auto">
            <a:xfrm>
              <a:off x="1956" y="1632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anose="02020603050405020304" pitchFamily="18" charset="0"/>
                  <a:cs typeface="Times" panose="02020603050405020304" pitchFamily="18" charset="0"/>
                </a:rPr>
                <a:t>Window</a:t>
              </a:r>
            </a:p>
          </p:txBody>
        </p:sp>
        <p:sp>
          <p:nvSpPr>
            <p:cNvPr id="226323" name="Text Box 19"/>
            <p:cNvSpPr txBox="1">
              <a:spLocks noChangeArrowheads="1"/>
            </p:cNvSpPr>
            <p:nvPr/>
          </p:nvSpPr>
          <p:spPr bwMode="auto">
            <a:xfrm>
              <a:off x="1988" y="2073"/>
              <a:ext cx="11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anose="02020603050405020304" pitchFamily="18" charset="0"/>
                  <a:cs typeface="Times" panose="02020603050405020304" pitchFamily="18" charset="0"/>
                </a:rPr>
                <a:t>Window cushion</a:t>
              </a:r>
            </a:p>
          </p:txBody>
        </p:sp>
        <p:sp>
          <p:nvSpPr>
            <p:cNvPr id="226324" name="Text Box 20"/>
            <p:cNvSpPr txBox="1">
              <a:spLocks noChangeArrowheads="1"/>
            </p:cNvSpPr>
            <p:nvPr/>
          </p:nvSpPr>
          <p:spPr bwMode="auto">
            <a:xfrm>
              <a:off x="1956" y="2640"/>
              <a:ext cx="9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anose="02020603050405020304" pitchFamily="18" charset="0"/>
                  <a:cs typeface="Times" panose="02020603050405020304" pitchFamily="18" charset="0"/>
                </a:rPr>
                <a:t>Window liner</a:t>
              </a:r>
            </a:p>
            <a:p>
              <a:r>
                <a:rPr lang="en-US">
                  <a:latin typeface="Times" panose="02020603050405020304" pitchFamily="18" charset="0"/>
                  <a:cs typeface="Times" panose="02020603050405020304" pitchFamily="18" charset="0"/>
                </a:rPr>
                <a:t>(gasket)</a:t>
              </a:r>
            </a:p>
          </p:txBody>
        </p:sp>
        <p:sp>
          <p:nvSpPr>
            <p:cNvPr id="226325" name="Text Box 21"/>
            <p:cNvSpPr txBox="1">
              <a:spLocks noChangeArrowheads="1"/>
            </p:cNvSpPr>
            <p:nvPr/>
          </p:nvSpPr>
          <p:spPr bwMode="auto">
            <a:xfrm>
              <a:off x="1992" y="3081"/>
              <a:ext cx="10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anose="02020603050405020304" pitchFamily="18" charset="0"/>
                  <a:cs typeface="Times" panose="02020603050405020304" pitchFamily="18" charset="0"/>
                </a:rPr>
                <a:t>Window holder</a:t>
              </a:r>
            </a:p>
          </p:txBody>
        </p:sp>
        <p:sp>
          <p:nvSpPr>
            <p:cNvPr id="226328" name="Text Box 24"/>
            <p:cNvSpPr txBox="1">
              <a:spLocks noChangeArrowheads="1"/>
            </p:cNvSpPr>
            <p:nvPr/>
          </p:nvSpPr>
          <p:spPr bwMode="auto">
            <a:xfrm>
              <a:off x="3374" y="1568"/>
              <a:ext cx="6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Sapphire</a:t>
              </a:r>
            </a:p>
            <a:p>
              <a:pPr algn="l"/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Fused silica</a:t>
              </a:r>
            </a:p>
          </p:txBody>
        </p:sp>
        <p:sp>
          <p:nvSpPr>
            <p:cNvPr id="226329" name="Text Box 25"/>
            <p:cNvSpPr txBox="1">
              <a:spLocks noChangeArrowheads="1"/>
            </p:cNvSpPr>
            <p:nvPr/>
          </p:nvSpPr>
          <p:spPr bwMode="auto">
            <a:xfrm>
              <a:off x="3408" y="2064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Plastic</a:t>
              </a:r>
            </a:p>
          </p:txBody>
        </p:sp>
        <p:sp>
          <p:nvSpPr>
            <p:cNvPr id="226330" name="Text Box 26"/>
            <p:cNvSpPr txBox="1">
              <a:spLocks noChangeArrowheads="1"/>
            </p:cNvSpPr>
            <p:nvPr/>
          </p:nvSpPr>
          <p:spPr bwMode="auto">
            <a:xfrm>
              <a:off x="3408" y="2640"/>
              <a:ext cx="4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Plastic</a:t>
              </a:r>
            </a:p>
          </p:txBody>
        </p:sp>
        <p:sp>
          <p:nvSpPr>
            <p:cNvPr id="226331" name="Text Box 27"/>
            <p:cNvSpPr txBox="1">
              <a:spLocks noChangeArrowheads="1"/>
            </p:cNvSpPr>
            <p:nvPr/>
          </p:nvSpPr>
          <p:spPr bwMode="auto">
            <a:xfrm>
              <a:off x="3408" y="3072"/>
              <a:ext cx="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Aluminum</a:t>
              </a:r>
            </a:p>
          </p:txBody>
        </p:sp>
      </p:grpSp>
      <p:grpSp>
        <p:nvGrpSpPr>
          <p:cNvPr id="226326" name="Group 22"/>
          <p:cNvGrpSpPr>
            <a:grpSpLocks/>
          </p:cNvGrpSpPr>
          <p:nvPr/>
        </p:nvGrpSpPr>
        <p:grpSpPr bwMode="auto">
          <a:xfrm>
            <a:off x="1600200" y="4648200"/>
            <a:ext cx="1295400" cy="533400"/>
            <a:chOff x="872" y="3024"/>
            <a:chExt cx="816" cy="336"/>
          </a:xfrm>
        </p:grpSpPr>
        <p:sp>
          <p:nvSpPr>
            <p:cNvPr id="226308" name="AutoShape 4"/>
            <p:cNvSpPr>
              <a:spLocks noChangeArrowheads="1"/>
            </p:cNvSpPr>
            <p:nvPr/>
          </p:nvSpPr>
          <p:spPr bwMode="auto">
            <a:xfrm>
              <a:off x="872" y="3024"/>
              <a:ext cx="816" cy="33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79216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6310" name="Rectangle 6"/>
            <p:cNvSpPr>
              <a:spLocks noChangeArrowheads="1"/>
            </p:cNvSpPr>
            <p:nvPr/>
          </p:nvSpPr>
          <p:spPr bwMode="auto">
            <a:xfrm>
              <a:off x="1248" y="3072"/>
              <a:ext cx="48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3176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26349" name="Group 45"/>
          <p:cNvGrpSpPr>
            <a:grpSpLocks/>
          </p:cNvGrpSpPr>
          <p:nvPr/>
        </p:nvGrpSpPr>
        <p:grpSpPr bwMode="auto">
          <a:xfrm>
            <a:off x="4281488" y="1905000"/>
            <a:ext cx="2386012" cy="3886200"/>
            <a:chOff x="3984" y="1200"/>
            <a:chExt cx="1503" cy="2448"/>
          </a:xfrm>
        </p:grpSpPr>
        <p:grpSp>
          <p:nvGrpSpPr>
            <p:cNvPr id="226346" name="Group 42"/>
            <p:cNvGrpSpPr>
              <a:grpSpLocks/>
            </p:cNvGrpSpPr>
            <p:nvPr/>
          </p:nvGrpSpPr>
          <p:grpSpPr bwMode="auto">
            <a:xfrm>
              <a:off x="3984" y="1200"/>
              <a:ext cx="720" cy="2448"/>
              <a:chOff x="4128" y="1200"/>
              <a:chExt cx="720" cy="2448"/>
            </a:xfrm>
          </p:grpSpPr>
          <p:sp>
            <p:nvSpPr>
              <p:cNvPr id="226334" name="Oval 30"/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69804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6335" name="AutoShape 31"/>
              <p:cNvSpPr>
                <a:spLocks noChangeArrowheads="1"/>
              </p:cNvSpPr>
              <p:nvPr/>
            </p:nvSpPr>
            <p:spPr bwMode="auto">
              <a:xfrm>
                <a:off x="4296" y="1320"/>
                <a:ext cx="384" cy="4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2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6336" name="Oval 3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69804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6339" name="AutoShape 35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4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2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6340" name="AutoShape 36"/>
              <p:cNvSpPr>
                <a:spLocks noChangeArrowheads="1"/>
              </p:cNvSpPr>
              <p:nvPr/>
            </p:nvSpPr>
            <p:spPr bwMode="auto">
              <a:xfrm>
                <a:off x="4360" y="2136"/>
                <a:ext cx="96" cy="4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2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6341" name="Oval 37"/>
              <p:cNvSpPr>
                <a:spLocks noChangeArrowheads="1"/>
              </p:cNvSpPr>
              <p:nvPr/>
            </p:nvSpPr>
            <p:spPr bwMode="auto">
              <a:xfrm>
                <a:off x="4128" y="2928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69804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6343" name="Line 39"/>
              <p:cNvSpPr>
                <a:spLocks noChangeShapeType="1"/>
              </p:cNvSpPr>
              <p:nvPr/>
            </p:nvSpPr>
            <p:spPr bwMode="auto">
              <a:xfrm>
                <a:off x="4416" y="307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6344" name="Line 40"/>
              <p:cNvSpPr>
                <a:spLocks noChangeShapeType="1"/>
              </p:cNvSpPr>
              <p:nvPr/>
            </p:nvSpPr>
            <p:spPr bwMode="auto">
              <a:xfrm>
                <a:off x="4544" y="307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26345" name="Text Box 41"/>
            <p:cNvSpPr txBox="1">
              <a:spLocks noChangeArrowheads="1"/>
            </p:cNvSpPr>
            <p:nvPr/>
          </p:nvSpPr>
          <p:spPr bwMode="auto">
            <a:xfrm>
              <a:off x="4704" y="1402"/>
              <a:ext cx="71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Absorbance</a:t>
              </a:r>
            </a:p>
            <a:p>
              <a:pPr algn="l"/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Fluorescence</a:t>
              </a:r>
            </a:p>
          </p:txBody>
        </p:sp>
        <p:sp>
          <p:nvSpPr>
            <p:cNvPr id="226347" name="Text Box 43"/>
            <p:cNvSpPr txBox="1">
              <a:spLocks noChangeArrowheads="1"/>
            </p:cNvSpPr>
            <p:nvPr/>
          </p:nvSpPr>
          <p:spPr bwMode="auto">
            <a:xfrm>
              <a:off x="4824" y="2218"/>
              <a:ext cx="6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Interference</a:t>
              </a:r>
            </a:p>
            <a:p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Top</a:t>
              </a:r>
            </a:p>
          </p:txBody>
        </p:sp>
        <p:sp>
          <p:nvSpPr>
            <p:cNvPr id="226348" name="Text Box 44"/>
            <p:cNvSpPr txBox="1">
              <a:spLocks noChangeArrowheads="1"/>
            </p:cNvSpPr>
            <p:nvPr/>
          </p:nvSpPr>
          <p:spPr bwMode="auto">
            <a:xfrm>
              <a:off x="4785" y="3130"/>
              <a:ext cx="6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Interference</a:t>
              </a:r>
            </a:p>
            <a:p>
              <a:r>
                <a:rPr lang="en-US" sz="1400">
                  <a:latin typeface="Times" panose="02020603050405020304" pitchFamily="18" charset="0"/>
                  <a:cs typeface="Times" panose="02020603050405020304" pitchFamily="18" charset="0"/>
                </a:rPr>
                <a:t>Bottom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316E-7 L -0.00156 0.075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7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2234E-6 L -0.00416 0.31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5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0074E-6 L 3.33333E-6 0.24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6" grpId="0" animBg="1"/>
      <p:bldP spid="2263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Cell assembly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879-0FDE-4649-AFE0-AEBD00257360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48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28361" name="Group 9"/>
          <p:cNvGrpSpPr>
            <a:grpSpLocks/>
          </p:cNvGrpSpPr>
          <p:nvPr/>
        </p:nvGrpSpPr>
        <p:grpSpPr bwMode="auto">
          <a:xfrm>
            <a:off x="1155700" y="2971800"/>
            <a:ext cx="1295400" cy="609600"/>
            <a:chOff x="1008" y="2880"/>
            <a:chExt cx="816" cy="384"/>
          </a:xfrm>
        </p:grpSpPr>
        <p:grpSp>
          <p:nvGrpSpPr>
            <p:cNvPr id="228357" name="Group 5"/>
            <p:cNvGrpSpPr>
              <a:grpSpLocks/>
            </p:cNvGrpSpPr>
            <p:nvPr/>
          </p:nvGrpSpPr>
          <p:grpSpPr bwMode="auto">
            <a:xfrm>
              <a:off x="1008" y="2928"/>
              <a:ext cx="816" cy="336"/>
              <a:chOff x="872" y="3024"/>
              <a:chExt cx="816" cy="336"/>
            </a:xfrm>
          </p:grpSpPr>
          <p:sp>
            <p:nvSpPr>
              <p:cNvPr id="228358" name="AutoShape 6"/>
              <p:cNvSpPr>
                <a:spLocks noChangeArrowheads="1"/>
              </p:cNvSpPr>
              <p:nvPr/>
            </p:nvSpPr>
            <p:spPr bwMode="auto">
              <a:xfrm>
                <a:off x="872" y="3024"/>
                <a:ext cx="816" cy="336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79216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8359" name="Rectangle 7"/>
              <p:cNvSpPr>
                <a:spLocks noChangeArrowheads="1"/>
              </p:cNvSpPr>
              <p:nvPr/>
            </p:nvSpPr>
            <p:spPr bwMode="auto">
              <a:xfrm>
                <a:off x="1248" y="3072"/>
                <a:ext cx="48" cy="288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3176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28360" name="AutoShape 8"/>
            <p:cNvSpPr>
              <a:spLocks noChangeArrowheads="1"/>
            </p:cNvSpPr>
            <p:nvPr/>
          </p:nvSpPr>
          <p:spPr bwMode="auto">
            <a:xfrm>
              <a:off x="1008" y="2880"/>
              <a:ext cx="768" cy="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>
                    <a:gamma/>
                    <a:shade val="56078"/>
                    <a:invGamma/>
                    <a:alpha val="20000"/>
                  </a:srgbClr>
                </a:gs>
                <a:gs pos="100000">
                  <a:srgbClr val="B2B2B2">
                    <a:alpha val="8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28362" name="Group 10"/>
          <p:cNvGrpSpPr>
            <a:grpSpLocks/>
          </p:cNvGrpSpPr>
          <p:nvPr/>
        </p:nvGrpSpPr>
        <p:grpSpPr bwMode="auto">
          <a:xfrm flipH="1" flipV="1">
            <a:off x="1168400" y="1320800"/>
            <a:ext cx="1295400" cy="609600"/>
            <a:chOff x="1008" y="2880"/>
            <a:chExt cx="816" cy="384"/>
          </a:xfrm>
        </p:grpSpPr>
        <p:grpSp>
          <p:nvGrpSpPr>
            <p:cNvPr id="228363" name="Group 11"/>
            <p:cNvGrpSpPr>
              <a:grpSpLocks/>
            </p:cNvGrpSpPr>
            <p:nvPr/>
          </p:nvGrpSpPr>
          <p:grpSpPr bwMode="auto">
            <a:xfrm>
              <a:off x="1008" y="2928"/>
              <a:ext cx="816" cy="336"/>
              <a:chOff x="872" y="3024"/>
              <a:chExt cx="816" cy="336"/>
            </a:xfrm>
          </p:grpSpPr>
          <p:sp>
            <p:nvSpPr>
              <p:cNvPr id="228364" name="AutoShape 12"/>
              <p:cNvSpPr>
                <a:spLocks noChangeArrowheads="1"/>
              </p:cNvSpPr>
              <p:nvPr/>
            </p:nvSpPr>
            <p:spPr bwMode="auto">
              <a:xfrm>
                <a:off x="872" y="3024"/>
                <a:ext cx="816" cy="336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79216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8365" name="Rectangle 13"/>
              <p:cNvSpPr>
                <a:spLocks noChangeArrowheads="1"/>
              </p:cNvSpPr>
              <p:nvPr/>
            </p:nvSpPr>
            <p:spPr bwMode="auto">
              <a:xfrm>
                <a:off x="1248" y="3072"/>
                <a:ext cx="48" cy="288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31765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28366" name="AutoShape 14"/>
            <p:cNvSpPr>
              <a:spLocks noChangeArrowheads="1"/>
            </p:cNvSpPr>
            <p:nvPr/>
          </p:nvSpPr>
          <p:spPr bwMode="auto">
            <a:xfrm>
              <a:off x="1008" y="2880"/>
              <a:ext cx="768" cy="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>
                    <a:gamma/>
                    <a:shade val="56078"/>
                    <a:invGamma/>
                    <a:alpha val="20000"/>
                  </a:srgbClr>
                </a:gs>
                <a:gs pos="100000">
                  <a:srgbClr val="B2B2B2">
                    <a:alpha val="8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28371" name="Group 19"/>
          <p:cNvGrpSpPr>
            <a:grpSpLocks/>
          </p:cNvGrpSpPr>
          <p:nvPr/>
        </p:nvGrpSpPr>
        <p:grpSpPr bwMode="auto">
          <a:xfrm>
            <a:off x="1193800" y="1905002"/>
            <a:ext cx="1219200" cy="1071563"/>
            <a:chOff x="2880" y="2544"/>
            <a:chExt cx="768" cy="675"/>
          </a:xfrm>
        </p:grpSpPr>
        <p:sp>
          <p:nvSpPr>
            <p:cNvPr id="228369" name="AutoShape 17"/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tx1">
                    <a:gamma/>
                    <a:tint val="5372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5372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8370" name="Rectangle 18"/>
            <p:cNvSpPr>
              <a:spLocks noChangeArrowheads="1"/>
            </p:cNvSpPr>
            <p:nvPr/>
          </p:nvSpPr>
          <p:spPr bwMode="auto">
            <a:xfrm>
              <a:off x="3192" y="2712"/>
              <a:ext cx="104" cy="507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28999"/>
                  </a:schemeClr>
                </a:gs>
                <a:gs pos="50000">
                  <a:schemeClr val="tx1">
                    <a:gamma/>
                    <a:tint val="70196"/>
                    <a:invGamma/>
                  </a:schemeClr>
                </a:gs>
                <a:gs pos="100000">
                  <a:schemeClr val="tx1">
                    <a:alpha val="28999"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1240B29-F687-4F45-9708-019B960494DF}">
                <a14:hiddenLine xmlns:a14="http://schemas.microsoft.com/office/drawing/2010/main" w="12700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28372" name="Group 20"/>
          <p:cNvGrpSpPr>
            <a:grpSpLocks/>
          </p:cNvGrpSpPr>
          <p:nvPr/>
        </p:nvGrpSpPr>
        <p:grpSpPr bwMode="auto">
          <a:xfrm>
            <a:off x="1066800" y="3581400"/>
            <a:ext cx="1447800" cy="2514600"/>
            <a:chOff x="4128" y="1680"/>
            <a:chExt cx="864" cy="1680"/>
          </a:xfrm>
        </p:grpSpPr>
        <p:sp>
          <p:nvSpPr>
            <p:cNvPr id="228367" name="AutoShape 15"/>
            <p:cNvSpPr>
              <a:spLocks noChangeArrowheads="1"/>
            </p:cNvSpPr>
            <p:nvPr/>
          </p:nvSpPr>
          <p:spPr bwMode="auto">
            <a:xfrm>
              <a:off x="4128" y="1680"/>
              <a:ext cx="864" cy="1680"/>
            </a:xfrm>
            <a:prstGeom prst="can">
              <a:avLst>
                <a:gd name="adj" fmla="val 31246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tint val="4000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8368" name="Rectangle 16"/>
            <p:cNvSpPr>
              <a:spLocks noChangeArrowheads="1"/>
            </p:cNvSpPr>
            <p:nvPr/>
          </p:nvSpPr>
          <p:spPr bwMode="auto">
            <a:xfrm>
              <a:off x="4536" y="1920"/>
              <a:ext cx="48" cy="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228373" name="AutoShape 21" descr="Light horizontal"/>
          <p:cNvSpPr>
            <a:spLocks noChangeArrowheads="1"/>
          </p:cNvSpPr>
          <p:nvPr/>
        </p:nvSpPr>
        <p:spPr bwMode="auto">
          <a:xfrm>
            <a:off x="1219200" y="1371600"/>
            <a:ext cx="1219200" cy="381000"/>
          </a:xfrm>
          <a:prstGeom prst="can">
            <a:avLst>
              <a:gd name="adj" fmla="val 25000"/>
            </a:avLst>
          </a:prstGeom>
          <a:pattFill prst="ltHorz">
            <a:fgClr>
              <a:schemeClr val="tx1"/>
            </a:fgClr>
            <a:bgClr>
              <a:schemeClr val="bg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28391" name="Group 39"/>
          <p:cNvGrpSpPr>
            <a:grpSpLocks/>
          </p:cNvGrpSpPr>
          <p:nvPr/>
        </p:nvGrpSpPr>
        <p:grpSpPr bwMode="auto">
          <a:xfrm>
            <a:off x="3048000" y="3581400"/>
            <a:ext cx="1447800" cy="2514600"/>
            <a:chOff x="1920" y="2256"/>
            <a:chExt cx="912" cy="1584"/>
          </a:xfrm>
        </p:grpSpPr>
        <p:grpSp>
          <p:nvGrpSpPr>
            <p:cNvPr id="228381" name="Group 29"/>
            <p:cNvGrpSpPr>
              <a:grpSpLocks/>
            </p:cNvGrpSpPr>
            <p:nvPr/>
          </p:nvGrpSpPr>
          <p:grpSpPr bwMode="auto">
            <a:xfrm>
              <a:off x="1920" y="2256"/>
              <a:ext cx="912" cy="1584"/>
              <a:chOff x="4128" y="1680"/>
              <a:chExt cx="864" cy="1680"/>
            </a:xfrm>
          </p:grpSpPr>
          <p:sp>
            <p:nvSpPr>
              <p:cNvPr id="228382" name="AutoShape 30"/>
              <p:cNvSpPr>
                <a:spLocks noChangeArrowheads="1"/>
              </p:cNvSpPr>
              <p:nvPr/>
            </p:nvSpPr>
            <p:spPr bwMode="auto">
              <a:xfrm>
                <a:off x="4128" y="1680"/>
                <a:ext cx="864" cy="1680"/>
              </a:xfrm>
              <a:prstGeom prst="can">
                <a:avLst>
                  <a:gd name="adj" fmla="val 31246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C0C0C0">
                      <a:gamma/>
                      <a:tint val="40000"/>
                      <a:invGamma/>
                    </a:srgbClr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28383" name="Rectangle 31"/>
              <p:cNvSpPr>
                <a:spLocks noChangeArrowheads="1"/>
              </p:cNvSpPr>
              <p:nvPr/>
            </p:nvSpPr>
            <p:spPr bwMode="auto">
              <a:xfrm>
                <a:off x="4536" y="1920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28385" name="Oval 33"/>
            <p:cNvSpPr>
              <a:spLocks noChangeAspect="1" noChangeArrowheads="1"/>
            </p:cNvSpPr>
            <p:nvPr/>
          </p:nvSpPr>
          <p:spPr bwMode="auto">
            <a:xfrm>
              <a:off x="2160" y="3024"/>
              <a:ext cx="115" cy="115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scene3d>
              <a:camera prst="legacyObliqueTopRight"/>
              <a:lightRig rig="legacyFlat4" dir="t"/>
            </a:scene3d>
            <a:sp3d extrusionH="36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8386" name="Oval 34"/>
            <p:cNvSpPr>
              <a:spLocks noChangeAspect="1" noChangeArrowheads="1"/>
            </p:cNvSpPr>
            <p:nvPr/>
          </p:nvSpPr>
          <p:spPr bwMode="auto">
            <a:xfrm>
              <a:off x="2456" y="3024"/>
              <a:ext cx="115" cy="115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scene3d>
              <a:camera prst="legacyObliqueTopRight"/>
              <a:lightRig rig="legacyFlat4" dir="t"/>
            </a:scene3d>
            <a:sp3d extrusionH="36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8387" name="AutoShape 35" descr="Light horizontal"/>
            <p:cNvSpPr>
              <a:spLocks noChangeArrowheads="1"/>
            </p:cNvSpPr>
            <p:nvPr/>
          </p:nvSpPr>
          <p:spPr bwMode="auto">
            <a:xfrm>
              <a:off x="1952" y="2288"/>
              <a:ext cx="848" cy="288"/>
            </a:xfrm>
            <a:prstGeom prst="can">
              <a:avLst>
                <a:gd name="adj" fmla="val 50000"/>
              </a:avLst>
            </a:prstGeom>
            <a:pattFill prst="ltHorz">
              <a:fgClr>
                <a:schemeClr val="bg2"/>
              </a:fgClr>
              <a:bgClr>
                <a:schemeClr val="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8388" name="Oval 36"/>
            <p:cNvSpPr>
              <a:spLocks noChangeAspect="1" noChangeArrowheads="1"/>
            </p:cNvSpPr>
            <p:nvPr/>
          </p:nvSpPr>
          <p:spPr bwMode="auto">
            <a:xfrm>
              <a:off x="2056" y="2328"/>
              <a:ext cx="633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8389" name="Rectangle 37"/>
            <p:cNvSpPr>
              <a:spLocks noChangeArrowheads="1"/>
            </p:cNvSpPr>
            <p:nvPr/>
          </p:nvSpPr>
          <p:spPr bwMode="auto">
            <a:xfrm>
              <a:off x="2688" y="2344"/>
              <a:ext cx="63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8390" name="Rectangle 38"/>
            <p:cNvSpPr>
              <a:spLocks noChangeArrowheads="1"/>
            </p:cNvSpPr>
            <p:nvPr/>
          </p:nvSpPr>
          <p:spPr bwMode="auto">
            <a:xfrm>
              <a:off x="2001" y="2336"/>
              <a:ext cx="63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228392" name="Picture 40" descr="TorqueStandFron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r="37173"/>
          <a:stretch>
            <a:fillRect/>
          </a:stretch>
        </p:blipFill>
        <p:spPr bwMode="auto">
          <a:xfrm>
            <a:off x="4572000" y="1447802"/>
            <a:ext cx="17145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93" name="Text Box 41"/>
          <p:cNvSpPr txBox="1">
            <a:spLocks noChangeArrowheads="1"/>
          </p:cNvSpPr>
          <p:nvPr/>
        </p:nvSpPr>
        <p:spPr bwMode="auto">
          <a:xfrm>
            <a:off x="6248402" y="2362200"/>
            <a:ext cx="25114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Torque to 130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Torque slowly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Torque 3 x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If “chattering,” re-lube</a:t>
            </a:r>
          </a:p>
          <a:p>
            <a:pPr algn="l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l">
              <a:buFontTx/>
              <a:buChar char="•"/>
            </a:pPr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Re-torque after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Δ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lang="el-G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8394" name="AutoShape 42"/>
          <p:cNvSpPr>
            <a:spLocks noChangeAspect="1" noChangeArrowheads="1"/>
          </p:cNvSpPr>
          <p:nvPr/>
        </p:nvSpPr>
        <p:spPr bwMode="auto">
          <a:xfrm rot="16200000">
            <a:off x="1661320" y="3215482"/>
            <a:ext cx="334963" cy="1219200"/>
          </a:xfrm>
          <a:custGeom>
            <a:avLst/>
            <a:gdLst>
              <a:gd name="G0" fmla="+- 2550 0 0"/>
              <a:gd name="G1" fmla="+- 21600 0 2550"/>
              <a:gd name="G2" fmla="+- 21600 0 25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50" y="10800"/>
                </a:moveTo>
                <a:cubicBezTo>
                  <a:pt x="2550" y="15356"/>
                  <a:pt x="6244" y="19050"/>
                  <a:pt x="10800" y="19050"/>
                </a:cubicBezTo>
                <a:cubicBezTo>
                  <a:pt x="15356" y="19050"/>
                  <a:pt x="19050" y="15356"/>
                  <a:pt x="19050" y="10800"/>
                </a:cubicBezTo>
                <a:cubicBezTo>
                  <a:pt x="19050" y="6244"/>
                  <a:pt x="15356" y="2550"/>
                  <a:pt x="10800" y="2550"/>
                </a:cubicBezTo>
                <a:cubicBezTo>
                  <a:pt x="6244" y="2550"/>
                  <a:pt x="2550" y="6244"/>
                  <a:pt x="2550" y="108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8395" name="Text Box 43"/>
          <p:cNvSpPr txBox="1">
            <a:spLocks noChangeArrowheads="1"/>
          </p:cNvSpPr>
          <p:nvPr/>
        </p:nvSpPr>
        <p:spPr bwMode="auto">
          <a:xfrm>
            <a:off x="3276602" y="1600202"/>
            <a:ext cx="17395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     Lube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Screw ring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Housing thread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Rotor hole</a:t>
            </a:r>
          </a:p>
        </p:txBody>
      </p:sp>
      <p:sp>
        <p:nvSpPr>
          <p:cNvPr id="228397" name="Text Box 45"/>
          <p:cNvSpPr txBox="1">
            <a:spLocks noChangeArrowheads="1"/>
          </p:cNvSpPr>
          <p:nvPr/>
        </p:nvSpPr>
        <p:spPr bwMode="auto">
          <a:xfrm>
            <a:off x="5286377" y="4219577"/>
            <a:ext cx="22322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Use softer gasket</a:t>
            </a:r>
          </a:p>
          <a:p>
            <a:pPr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 Teflon, neoprene</a:t>
            </a:r>
          </a:p>
          <a:p>
            <a:pPr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 Hex-head screws</a:t>
            </a:r>
          </a:p>
          <a:p>
            <a:pPr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 Torque screwdriver</a:t>
            </a:r>
          </a:p>
        </p:txBody>
      </p:sp>
      <p:sp>
        <p:nvSpPr>
          <p:cNvPr id="228398" name="Line 46"/>
          <p:cNvSpPr>
            <a:spLocks noChangeShapeType="1"/>
          </p:cNvSpPr>
          <p:nvPr/>
        </p:nvSpPr>
        <p:spPr bwMode="auto">
          <a:xfrm flipH="1">
            <a:off x="4114800" y="4800600"/>
            <a:ext cx="1219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64  E" pathEditMode="relative" ptsTypes="">
                                      <p:cBhvr>
                                        <p:cTn id="6" dur="20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64  E" pathEditMode="relative" ptsTypes="">
                                      <p:cBhvr>
                                        <p:cTn id="8" dur="20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64  E" pathEditMode="relative" ptsTypes="">
                                      <p:cBhvr>
                                        <p:cTn id="10" dur="20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28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64  E" pathEditMode="relative" ptsTypes="">
                                      <p:cBhvr>
                                        <p:cTn id="24" dur="20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3" grpId="0" animBg="1"/>
      <p:bldP spid="228373" grpId="1" animBg="1"/>
      <p:bldP spid="228393" grpId="0"/>
      <p:bldP spid="228393" grpId="1"/>
      <p:bldP spid="228394" grpId="0" animBg="1"/>
      <p:bldP spid="228395" grpId="0"/>
      <p:bldP spid="228397" grpId="0"/>
      <p:bldP spid="22839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Cell alignment in rotor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B6AD-E0C2-423B-98E8-F13A0FC036A2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49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304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600200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0418" name="Group 18"/>
          <p:cNvGrpSpPr>
            <a:grpSpLocks/>
          </p:cNvGrpSpPr>
          <p:nvPr/>
        </p:nvGrpSpPr>
        <p:grpSpPr bwMode="auto">
          <a:xfrm>
            <a:off x="381000" y="2133600"/>
            <a:ext cx="3505200" cy="4114800"/>
            <a:chOff x="528" y="1344"/>
            <a:chExt cx="2208" cy="2592"/>
          </a:xfrm>
        </p:grpSpPr>
        <p:sp>
          <p:nvSpPr>
            <p:cNvPr id="230405" name="Arc 5"/>
            <p:cNvSpPr>
              <a:spLocks/>
            </p:cNvSpPr>
            <p:nvPr/>
          </p:nvSpPr>
          <p:spPr bwMode="auto">
            <a:xfrm>
              <a:off x="528" y="1344"/>
              <a:ext cx="2208" cy="25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09" name="AutoShape 9"/>
            <p:cNvSpPr>
              <a:spLocks noChangeAspect="1" noChangeArrowheads="1"/>
            </p:cNvSpPr>
            <p:nvPr/>
          </p:nvSpPr>
          <p:spPr bwMode="auto">
            <a:xfrm>
              <a:off x="1251" y="2368"/>
              <a:ext cx="749" cy="749"/>
            </a:xfrm>
            <a:custGeom>
              <a:avLst/>
              <a:gdLst>
                <a:gd name="G0" fmla="+- 3576 0 0"/>
                <a:gd name="G1" fmla="+- 21600 0 3576"/>
                <a:gd name="G2" fmla="+- 21600 0 357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576" y="10800"/>
                  </a:moveTo>
                  <a:cubicBezTo>
                    <a:pt x="3576" y="14790"/>
                    <a:pt x="6810" y="18024"/>
                    <a:pt x="10800" y="18024"/>
                  </a:cubicBezTo>
                  <a:cubicBezTo>
                    <a:pt x="14790" y="18024"/>
                    <a:pt x="18024" y="14790"/>
                    <a:pt x="18024" y="10800"/>
                  </a:cubicBezTo>
                  <a:cubicBezTo>
                    <a:pt x="18024" y="6810"/>
                    <a:pt x="14790" y="3576"/>
                    <a:pt x="10800" y="3576"/>
                  </a:cubicBezTo>
                  <a:cubicBezTo>
                    <a:pt x="6810" y="3576"/>
                    <a:pt x="3576" y="6810"/>
                    <a:pt x="3576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06" name="AutoShape 6"/>
            <p:cNvSpPr>
              <a:spLocks noChangeAspect="1" noChangeArrowheads="1"/>
            </p:cNvSpPr>
            <p:nvPr/>
          </p:nvSpPr>
          <p:spPr bwMode="auto">
            <a:xfrm>
              <a:off x="1200" y="2304"/>
              <a:ext cx="864" cy="864"/>
            </a:xfrm>
            <a:custGeom>
              <a:avLst/>
              <a:gdLst>
                <a:gd name="G0" fmla="+- 2139 0 0"/>
                <a:gd name="G1" fmla="+- 21600 0 2139"/>
                <a:gd name="G2" fmla="+- 21600 0 213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39" y="10800"/>
                  </a:moveTo>
                  <a:cubicBezTo>
                    <a:pt x="2139" y="15583"/>
                    <a:pt x="6017" y="19461"/>
                    <a:pt x="10800" y="19461"/>
                  </a:cubicBezTo>
                  <a:cubicBezTo>
                    <a:pt x="15583" y="19461"/>
                    <a:pt x="19461" y="15583"/>
                    <a:pt x="19461" y="10800"/>
                  </a:cubicBezTo>
                  <a:cubicBezTo>
                    <a:pt x="19461" y="6017"/>
                    <a:pt x="15583" y="2139"/>
                    <a:pt x="10800" y="2139"/>
                  </a:cubicBezTo>
                  <a:cubicBezTo>
                    <a:pt x="6017" y="2139"/>
                    <a:pt x="2139" y="6017"/>
                    <a:pt x="2139" y="108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10" name="Line 10"/>
            <p:cNvSpPr>
              <a:spLocks noChangeShapeType="1"/>
            </p:cNvSpPr>
            <p:nvPr/>
          </p:nvSpPr>
          <p:spPr bwMode="auto">
            <a:xfrm flipV="1">
              <a:off x="1344" y="2976"/>
              <a:ext cx="96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11" name="Line 11"/>
            <p:cNvSpPr>
              <a:spLocks noChangeShapeType="1"/>
            </p:cNvSpPr>
            <p:nvPr/>
          </p:nvSpPr>
          <p:spPr bwMode="auto">
            <a:xfrm flipV="1">
              <a:off x="1416" y="292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12" name="Line 12"/>
            <p:cNvSpPr>
              <a:spLocks noChangeShapeType="1"/>
            </p:cNvSpPr>
            <p:nvPr/>
          </p:nvSpPr>
          <p:spPr bwMode="auto">
            <a:xfrm flipV="1">
              <a:off x="1872" y="2448"/>
              <a:ext cx="96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08" name="Line 8"/>
            <p:cNvSpPr>
              <a:spLocks noChangeShapeType="1"/>
            </p:cNvSpPr>
            <p:nvPr/>
          </p:nvSpPr>
          <p:spPr bwMode="auto">
            <a:xfrm flipV="1">
              <a:off x="1824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14" name="Line 14"/>
            <p:cNvSpPr>
              <a:spLocks noChangeShapeType="1"/>
            </p:cNvSpPr>
            <p:nvPr/>
          </p:nvSpPr>
          <p:spPr bwMode="auto">
            <a:xfrm>
              <a:off x="1407" y="2514"/>
              <a:ext cx="48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0416" name="Line 16"/>
            <p:cNvSpPr>
              <a:spLocks noChangeShapeType="1"/>
            </p:cNvSpPr>
            <p:nvPr/>
          </p:nvSpPr>
          <p:spPr bwMode="auto">
            <a:xfrm>
              <a:off x="1809" y="2904"/>
              <a:ext cx="48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230417" name="Text Box 17"/>
          <p:cNvSpPr txBox="1">
            <a:spLocks noChangeArrowheads="1"/>
          </p:cNvSpPr>
          <p:nvPr/>
        </p:nvSpPr>
        <p:spPr bwMode="auto">
          <a:xfrm>
            <a:off x="533400" y="1447802"/>
            <a:ext cx="647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 b="1">
                <a:latin typeface="Times" panose="02020603050405020304" pitchFamily="18" charset="0"/>
                <a:cs typeface="Times" panose="02020603050405020304" pitchFamily="18" charset="0"/>
              </a:rPr>
              <a:t>Gabrielson J, Randolph TW, Kendrick BS and Stoner MR (2007) “Sedimentation velocity analytical ultracentrifugation and SEDFIT/c(s): Limits of quantitation for a monoclonal antibody system” Anal. Biochem. 361:24-30.</a:t>
            </a:r>
          </a:p>
        </p:txBody>
      </p:sp>
      <p:sp>
        <p:nvSpPr>
          <p:cNvPr id="230419" name="Text Box 19"/>
          <p:cNvSpPr txBox="1">
            <a:spLocks noChangeArrowheads="1"/>
          </p:cNvSpPr>
          <p:nvPr/>
        </p:nvSpPr>
        <p:spPr bwMode="auto">
          <a:xfrm>
            <a:off x="3124202" y="2362202"/>
            <a:ext cx="404971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&lt; ±0.2</a:t>
            </a:r>
            <a:r>
              <a:rPr lang="en-US" baseline="30000">
                <a:latin typeface="Times" panose="02020603050405020304" pitchFamily="18" charset="0"/>
                <a:cs typeface="Times" panose="02020603050405020304" pitchFamily="18" charset="0"/>
              </a:rPr>
              <a:t>o 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to prevent false peaks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Limits of visual detection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Rely on accuracy of centerpiece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Scribe lines mark cell housing center</a:t>
            </a:r>
          </a:p>
          <a:p>
            <a:pPr algn="l">
              <a:buFontTx/>
              <a:buChar char="•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Want cell walls radially directed</a:t>
            </a:r>
          </a:p>
        </p:txBody>
      </p:sp>
      <p:sp>
        <p:nvSpPr>
          <p:cNvPr id="230420" name="AutoShape 20"/>
          <p:cNvSpPr>
            <a:spLocks noChangeArrowheads="1"/>
          </p:cNvSpPr>
          <p:nvPr/>
        </p:nvSpPr>
        <p:spPr bwMode="auto">
          <a:xfrm rot="3064775">
            <a:off x="2171700" y="4203700"/>
            <a:ext cx="152400" cy="609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0421" name="AutoShape 21"/>
          <p:cNvSpPr>
            <a:spLocks noChangeArrowheads="1"/>
          </p:cNvSpPr>
          <p:nvPr/>
        </p:nvSpPr>
        <p:spPr bwMode="auto">
          <a:xfrm rot="2440051">
            <a:off x="1962150" y="4010025"/>
            <a:ext cx="152400" cy="609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0422" name="Line 22"/>
          <p:cNvSpPr>
            <a:spLocks noChangeShapeType="1"/>
          </p:cNvSpPr>
          <p:nvPr/>
        </p:nvSpPr>
        <p:spPr bwMode="auto">
          <a:xfrm flipV="1">
            <a:off x="533400" y="3352800"/>
            <a:ext cx="2209800" cy="2667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3886200" y="4799015"/>
            <a:ext cx="30209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Tool provides reproducibility</a:t>
            </a:r>
          </a:p>
          <a:p>
            <a:pPr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Require accuracy</a:t>
            </a:r>
          </a:p>
          <a:p>
            <a:pPr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Optical alignment tool</a:t>
            </a:r>
          </a:p>
          <a:p>
            <a:pPr lvl="1" algn="l">
              <a:buFontTx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Tool to test alignment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11588-F684-4091-9E62-5BE3D25B1DD2}"/>
              </a:ext>
            </a:extLst>
          </p:cNvPr>
          <p:cNvSpPr txBox="1"/>
          <p:nvPr/>
        </p:nvSpPr>
        <p:spPr>
          <a:xfrm>
            <a:off x="5149815" y="704616"/>
            <a:ext cx="289694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Spin Optical alignment tool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5" y="228600"/>
            <a:ext cx="6530975" cy="914400"/>
          </a:xfrm>
        </p:spPr>
        <p:txBody>
          <a:bodyPr>
            <a:normAutofit/>
          </a:bodyPr>
          <a:lstStyle/>
          <a:p>
            <a: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  <a:t>What do you want to know?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74838"/>
            <a:ext cx="7162800" cy="4525962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Size distribution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Stoichiometry- single component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Reaction reversibility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Stoichiometry and energetics 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Self association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Hetero association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8148-90A3-4E11-9C19-FE41617F8294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73746" name="Group 18"/>
          <p:cNvGrpSpPr>
            <a:grpSpLocks/>
          </p:cNvGrpSpPr>
          <p:nvPr/>
        </p:nvGrpSpPr>
        <p:grpSpPr bwMode="auto">
          <a:xfrm>
            <a:off x="6934200" y="1524000"/>
            <a:ext cx="2038350" cy="4191000"/>
            <a:chOff x="4368" y="960"/>
            <a:chExt cx="1284" cy="2640"/>
          </a:xfrm>
        </p:grpSpPr>
        <p:pic>
          <p:nvPicPr>
            <p:cNvPr id="73734" name="Picture 6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" y="2304"/>
              <a:ext cx="951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960"/>
              <a:ext cx="1284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4541" y="1392"/>
              <a:ext cx="4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Easy</a:t>
              </a:r>
            </a:p>
          </p:txBody>
        </p:sp>
        <p:sp>
          <p:nvSpPr>
            <p:cNvPr id="73738" name="Text Box 10"/>
            <p:cNvSpPr txBox="1">
              <a:spLocks noChangeArrowheads="1"/>
            </p:cNvSpPr>
            <p:nvPr/>
          </p:nvSpPr>
          <p:spPr bwMode="auto">
            <a:xfrm>
              <a:off x="4548" y="3321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Hard</a:t>
              </a: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5150" y="1392"/>
              <a:ext cx="3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Less</a:t>
              </a:r>
            </a:p>
          </p:txBody>
        </p:sp>
        <p:sp>
          <p:nvSpPr>
            <p:cNvPr id="73741" name="Text Box 13"/>
            <p:cNvSpPr txBox="1">
              <a:spLocks noChangeArrowheads="1"/>
            </p:cNvSpPr>
            <p:nvPr/>
          </p:nvSpPr>
          <p:spPr bwMode="auto">
            <a:xfrm>
              <a:off x="5124" y="3318"/>
              <a:ext cx="4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More</a:t>
              </a: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4425" y="960"/>
              <a:ext cx="7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alpha val="12000"/>
                        </a:schemeClr>
                      </a:gs>
                      <a:gs pos="100000">
                        <a:schemeClr val="accent1">
                          <a:gamma/>
                          <a:shade val="46275"/>
                          <a:invGamma/>
                          <a:alpha val="12000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Difficulty</a:t>
              </a:r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5068" y="960"/>
              <a:ext cx="5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1">
                          <a:gamma/>
                          <a:shade val="0"/>
                          <a:invGamma/>
                          <a:alpha val="38000"/>
                        </a:schemeClr>
                      </a:gs>
                      <a:gs pos="100000">
                        <a:schemeClr val="tx1">
                          <a:alpha val="38000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Sample</a:t>
              </a:r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auto">
            <a:xfrm>
              <a:off x="4840" y="1736"/>
              <a:ext cx="384" cy="576"/>
            </a:xfrm>
            <a:prstGeom prst="downArrow">
              <a:avLst>
                <a:gd name="adj1" fmla="val 50000"/>
                <a:gd name="adj2" fmla="val 37500"/>
              </a:avLst>
            </a:prstGeom>
            <a:gradFill rotWithShape="1">
              <a:gsLst>
                <a:gs pos="0">
                  <a:srgbClr val="FF0000">
                    <a:alpha val="64000"/>
                  </a:srgbClr>
                </a:gs>
                <a:gs pos="100000">
                  <a:srgbClr val="FF0000">
                    <a:gamma/>
                    <a:shade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Component and cell press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Arbor presses 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Designed specifically to ‘press’ out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Cells from rotors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Cell components from cell housings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2E7-403B-484D-B2DA-2BA3AD29AF92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50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4038602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3810000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5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41148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0341"/>
            <a:ext cx="8015287" cy="914400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Cell washer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084638" cy="4419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Rinse, wash, rinse, dry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Press start &amp; walk away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" panose="02020603050405020304" pitchFamily="18" charset="0"/>
                <a:cs typeface="Times" panose="02020603050405020304" pitchFamily="18" charset="0"/>
              </a:rPr>
              <a:t>&lt; 10 minutes/channel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Compatible with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" panose="02020603050405020304" pitchFamily="18" charset="0"/>
                <a:cs typeface="Times" panose="02020603050405020304" pitchFamily="18" charset="0"/>
              </a:rPr>
              <a:t>2 M </a:t>
            </a:r>
            <a:r>
              <a:rPr lang="en-US" sz="2600" dirty="0" err="1">
                <a:latin typeface="Times" panose="02020603050405020304" pitchFamily="18" charset="0"/>
                <a:cs typeface="Times" panose="02020603050405020304" pitchFamily="18" charset="0"/>
              </a:rPr>
              <a:t>HCl</a:t>
            </a:r>
            <a:r>
              <a:rPr lang="en-US" sz="2600" dirty="0">
                <a:latin typeface="Times" panose="02020603050405020304" pitchFamily="18" charset="0"/>
                <a:cs typeface="Times" panose="02020603050405020304" pitchFamily="18" charset="0"/>
              </a:rPr>
              <a:t>, 2 M </a:t>
            </a:r>
            <a:r>
              <a:rPr lang="en-US" sz="2600" dirty="0" err="1">
                <a:latin typeface="Times" panose="02020603050405020304" pitchFamily="18" charset="0"/>
                <a:cs typeface="Times" panose="02020603050405020304" pitchFamily="18" charset="0"/>
              </a:rPr>
              <a:t>NaOH</a:t>
            </a:r>
            <a:endParaRPr lang="en-US" sz="2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 err="1">
                <a:latin typeface="Times" panose="02020603050405020304" pitchFamily="18" charset="0"/>
                <a:cs typeface="Times" panose="02020603050405020304" pitchFamily="18" charset="0"/>
              </a:rPr>
              <a:t>Hellmanex</a:t>
            </a:r>
            <a:endParaRPr lang="en-US" sz="2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" panose="02020603050405020304" pitchFamily="18" charset="0"/>
                <a:cs typeface="Times" panose="02020603050405020304" pitchFamily="18" charset="0"/>
              </a:rPr>
              <a:t>SDS, RBS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" panose="02020603050405020304" pitchFamily="18" charset="0"/>
                <a:cs typeface="Times" panose="02020603050405020304" pitchFamily="18" charset="0"/>
              </a:rPr>
              <a:t>Alcohols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Spin or Beckman 2-channel cells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" panose="02020603050405020304" pitchFamily="18" charset="0"/>
                <a:cs typeface="Times" panose="02020603050405020304" pitchFamily="18" charset="0"/>
              </a:rPr>
              <a:t>Spin 4-channel cells</a:t>
            </a:r>
          </a:p>
          <a:p>
            <a:pPr lvl="1">
              <a:lnSpc>
                <a:spcPct val="90000"/>
              </a:lnSpc>
            </a:pPr>
            <a:r>
              <a:rPr lang="en-US" sz="2600" b="1" i="1" u="sng" dirty="0">
                <a:latin typeface="Times" panose="02020603050405020304" pitchFamily="18" charset="0"/>
                <a:cs typeface="Times" panose="02020603050405020304" pitchFamily="18" charset="0"/>
              </a:rPr>
              <a:t>Not</a:t>
            </a:r>
            <a:r>
              <a:rPr lang="en-US" sz="2600" b="1" u="sng" dirty="0">
                <a:latin typeface="Times" panose="02020603050405020304" pitchFamily="18" charset="0"/>
                <a:cs typeface="Times" panose="02020603050405020304" pitchFamily="18" charset="0"/>
              </a:rPr>
              <a:t> flow-through cells</a:t>
            </a:r>
          </a:p>
        </p:txBody>
      </p:sp>
      <p:pic>
        <p:nvPicPr>
          <p:cNvPr id="236548" name="Picture 4" descr="DSCF30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1118"/>
            <a:ext cx="3886200" cy="2917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4A35-B715-4D16-908C-8452DCCABA3D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51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Data interpretation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AUC Fundamentals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FB6D101-99F7-473D-ACC3-38E5C0277CE8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52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Correcting for Buoyancy</a:t>
            </a:r>
          </a:p>
        </p:txBody>
      </p:sp>
      <p:sp>
        <p:nvSpPr>
          <p:cNvPr id="15156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= M (1 - v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 is the anhydrous molecular weight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v is the partial specific volume</a:t>
            </a:r>
          </a:p>
          <a:p>
            <a:pPr lvl="1">
              <a:lnSpc>
                <a:spcPct val="90000"/>
              </a:lnSpc>
            </a:pP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is the solvent density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Using neutral buoyancy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Set 1-v</a:t>
            </a:r>
            <a:r>
              <a:rPr lang="en-US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= 0 for a component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Useful with detergents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Determining 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Depends on solvent component concentrations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Depends on T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Estimation from buffer concentration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Adjust to T using H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O r(T)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Best if only one component in high concentration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Measurement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Pycnometry, density meter, etc.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Partial Specific Volume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Measure, but more frequently calculated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Depends on composition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Depends weakly on T 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-US" sz="20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= v</a:t>
            </a:r>
            <a:r>
              <a:rPr lang="en-US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25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+ 4.25x10</a:t>
            </a:r>
            <a:r>
              <a:rPr lang="en-US" sz="2000" baseline="30000" dirty="0">
                <a:latin typeface="Times" panose="02020603050405020304" pitchFamily="18" charset="0"/>
                <a:cs typeface="Times" panose="02020603050405020304" pitchFamily="18" charset="0"/>
              </a:rPr>
              <a:t>-4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(T – 25)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Highly charged proteins need adjusting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v smaller than calculation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Depends on solvent composition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Special care needed for high C components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Worked out for 6 M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Gdn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and 8 M Urea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The buoyancy factor is (d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/dc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l-GR" baseline="-2500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07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(1-v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) is an approximation, only valid for a 2-component system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I.e. mass of solvent displaced is M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, leading to the buoyant force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Gravitational field really acting on volume elements of the solution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correct term in place of (1-v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) is d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/dc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For dialysis equilibrium, (d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/dc</a:t>
            </a:r>
            <a:r>
              <a:rPr lang="en-US" baseline="-2500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el-GR" baseline="-2500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2EF7-8449-4D22-8468-259FB28B92FC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56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67046"/>
              </p:ext>
            </p:extLst>
          </p:nvPr>
        </p:nvGraphicFramePr>
        <p:xfrm>
          <a:off x="1718187" y="3875026"/>
          <a:ext cx="15541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6" name="Equation" r:id="rId4" imgW="749160" imgH="291960" progId="Equation.3">
                  <p:embed/>
                </p:oleObj>
              </mc:Choice>
              <mc:Fallback>
                <p:oleObj name="Equation" r:id="rId4" imgW="74916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187" y="3875026"/>
                        <a:ext cx="15541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98365"/>
              </p:ext>
            </p:extLst>
          </p:nvPr>
        </p:nvGraphicFramePr>
        <p:xfrm>
          <a:off x="1718187" y="4820175"/>
          <a:ext cx="16652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7" name="Equation" r:id="rId6" imgW="863280" imgH="291960" progId="Equation.3">
                  <p:embed/>
                </p:oleObj>
              </mc:Choice>
              <mc:Fallback>
                <p:oleObj name="Equation" r:id="rId6" imgW="86328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187" y="4820175"/>
                        <a:ext cx="16652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  <a:t>When to worry about using (1-v</a:t>
            </a:r>
            <a:r>
              <a:rPr lang="el-GR" sz="3800">
                <a:latin typeface="Times" panose="02020603050405020304" pitchFamily="18" charset="0"/>
                <a:cs typeface="Times" panose="02020603050405020304" pitchFamily="18" charset="0"/>
                <a:sym typeface="WP Greek Century" pitchFamily="2" charset="2"/>
              </a:rPr>
              <a:t>ρ</a:t>
            </a:r>
            <a: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High concentration of co-solvent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e.g. 8 M Urea, 6 M GdHCl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Significant binding of a solvent component to the solute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e.g. Detergent with a protein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anose="02020603050405020304" pitchFamily="18" charset="0"/>
                <a:cs typeface="Times" panose="02020603050405020304" pitchFamily="18" charset="0"/>
              </a:rPr>
              <a:t>The solvent used for determining v differs from the solvent used in the experiment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E.g. the v from Sednterp is for the anhydrous molecule, so M is the anhydrous molecular weight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EEAB-7A67-4FDB-87E1-4849947EA3A8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57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>
                <a:latin typeface="Times" panose="02020603050405020304" pitchFamily="18" charset="0"/>
                <a:cs typeface="Times" panose="02020603050405020304" pitchFamily="18" charset="0"/>
              </a:rPr>
              <a:t>Detergent-solubilized proteins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Make the solvent density match the v of the detergent, </a:t>
            </a:r>
          </a:p>
          <a:p>
            <a:pPr lvl="1"/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M is the anhydrous molecular weight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Tables of detergent </a:t>
            </a:r>
            <a:r>
              <a:rPr lang="en-US" sz="2800" i="1" cap="small" dirty="0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available 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If possible, use D</a:t>
            </a:r>
            <a:r>
              <a:rPr lang="en-US" sz="28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O to match density</a:t>
            </a:r>
          </a:p>
          <a:p>
            <a:pPr lvl="1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Use of other solvent components (e.g. salt, sugar) to match density may be problematic due to preferential solvation effects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Be careful if K is to be measured in detergents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0A9E-7413-4354-A615-09680E8E6E99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58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  <a:t>So what does M refer to in a </a:t>
            </a:r>
            <a:b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3800">
                <a:latin typeface="Times" panose="02020603050405020304" pitchFamily="18" charset="0"/>
                <a:cs typeface="Times" panose="02020603050405020304" pitchFamily="18" charset="0"/>
              </a:rPr>
              <a:t>multi-component solution?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Suppose you dissolve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NaDNA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in a solution of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CsCl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does M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refer to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NaDNA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or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CsDNA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or some in-between mixture?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Depends c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when you measure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l-GR" sz="2000" dirty="0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/dc</a:t>
            </a:r>
            <a:r>
              <a:rPr lang="en-US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If c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is measured as the g/ml of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NaDNA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added to a solution of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CsCl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, then M refers to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NaDNA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23B-4887-4025-BDDA-5152E3D206CC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59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General Sample Handling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Gel filter sample prior to analysis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Unless the question being addressed is “What’s in a solution”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Estimate concentration and volume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Dialyze sample: equilibrium with solvent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May be problematic with detergents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Required for interference optics, not with others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Choose centerpiece material and window types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Interference </a:t>
            </a:r>
            <a:r>
              <a:rPr lang="en-US" u="sng" dirty="0">
                <a:latin typeface="Times" panose="02020603050405020304" pitchFamily="18" charset="0"/>
                <a:cs typeface="Times" panose="02020603050405020304" pitchFamily="18" charset="0"/>
              </a:rPr>
              <a:t>requires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sapphire windows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Sapphire good for all optical systems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Charcoal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epon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quite “inert” for sedimentation velocity</a:t>
            </a:r>
          </a:p>
          <a:p>
            <a:pPr lvl="1">
              <a:lnSpc>
                <a:spcPct val="80000"/>
              </a:lnSpc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Kel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-F for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sed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equilibrium (lower g-force)</a:t>
            </a:r>
          </a:p>
          <a:p>
            <a:pPr>
              <a:lnSpc>
                <a:spcPct val="80000"/>
              </a:lnSpc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BB1D-4FB0-408C-969C-94E3D8339A95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6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Correcting Viscosity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affects velocity directly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Affects time to reach equilibrium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depends on T and composition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decreases ~4% per </a:t>
            </a:r>
            <a:r>
              <a:rPr lang="en-US" baseline="30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 increase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Composition effect is small for salts</a:t>
            </a:r>
          </a:p>
          <a:p>
            <a:pPr lvl="2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Organics (e.g. glycerol) can have large effect 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Summary</a:t>
            </a:r>
            <a:br>
              <a:rPr lang="en-US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Adjusting s for solvent effects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Adjust to standard conditions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Standard conditions are water at 20 </a:t>
            </a:r>
            <a:r>
              <a:rPr lang="en-US" baseline="3000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 = M(1-v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)/Naf and f = 6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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RS </a:t>
            </a:r>
          </a:p>
          <a:p>
            <a:pPr lvl="1"/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v = v(T), weak function</a:t>
            </a:r>
          </a:p>
          <a:p>
            <a:pPr lvl="1"/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ρ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(ci,T), ci stronger than T </a:t>
            </a:r>
          </a:p>
          <a:p>
            <a:pPr lvl="1"/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l-GR">
                <a:latin typeface="Times" panose="02020603050405020304" pitchFamily="18" charset="0"/>
                <a:cs typeface="Times" panose="02020603050405020304" pitchFamily="18" charset="0"/>
              </a:rPr>
              <a:t>η</a:t>
            </a: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(ci,T), both ci, T strong</a:t>
            </a:r>
          </a:p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Use Sednterp</a:t>
            </a:r>
            <a:endParaRPr lang="el-G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6017-7106-41AF-8C86-D5B93FA4E03B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61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23886"/>
              </p:ext>
            </p:extLst>
          </p:nvPr>
        </p:nvGraphicFramePr>
        <p:xfrm>
          <a:off x="2743200" y="4953000"/>
          <a:ext cx="46482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5" name="Equation" r:id="rId4" imgW="1904760" imgH="533160" progId="Equation.3">
                  <p:embed/>
                </p:oleObj>
              </mc:Choice>
              <mc:Fallback>
                <p:oleObj name="Equation" r:id="rId4" imgW="190476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53000"/>
                        <a:ext cx="46482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7581437" y="5410202"/>
            <a:ext cx="883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Ad hoc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7" y="431093"/>
            <a:ext cx="7827963" cy="507831"/>
          </a:xfrm>
          <a:noFill/>
          <a:ln/>
        </p:spPr>
        <p:txBody>
          <a:bodyPr vert="horz" lIns="0" tIns="0" rIns="0" bIns="0" rtlCol="0" anchor="ctr" anchorCtr="1">
            <a:spAutoFit/>
          </a:bodyPr>
          <a:lstStyle/>
          <a:p>
            <a:r>
              <a:rPr lang="en-US" b="1">
                <a:latin typeface="Times" panose="02020603050405020304" pitchFamily="18" charset="0"/>
                <a:cs typeface="Times" panose="02020603050405020304" pitchFamily="18" charset="0"/>
              </a:rPr>
              <a:t>Sample Handling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DF9D-DD68-4A95-9499-A922D34DBAA3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7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75855" name="Group 79"/>
          <p:cNvGrpSpPr>
            <a:grpSpLocks/>
          </p:cNvGrpSpPr>
          <p:nvPr/>
        </p:nvGrpSpPr>
        <p:grpSpPr bwMode="auto">
          <a:xfrm>
            <a:off x="838200" y="1320802"/>
            <a:ext cx="7672388" cy="1103313"/>
            <a:chOff x="528" y="832"/>
            <a:chExt cx="4833" cy="695"/>
          </a:xfrm>
        </p:grpSpPr>
        <p:sp>
          <p:nvSpPr>
            <p:cNvPr id="75780" name="Freeform 4"/>
            <p:cNvSpPr>
              <a:spLocks/>
            </p:cNvSpPr>
            <p:nvPr/>
          </p:nvSpPr>
          <p:spPr bwMode="auto">
            <a:xfrm>
              <a:off x="672" y="1152"/>
              <a:ext cx="4689" cy="375"/>
            </a:xfrm>
            <a:custGeom>
              <a:avLst/>
              <a:gdLst>
                <a:gd name="T0" fmla="*/ 0 w 4689"/>
                <a:gd name="T1" fmla="*/ 0 h 375"/>
                <a:gd name="T2" fmla="*/ 4688 w 4689"/>
                <a:gd name="T3" fmla="*/ 0 h 375"/>
                <a:gd name="T4" fmla="*/ 4688 w 4689"/>
                <a:gd name="T5" fmla="*/ 374 h 375"/>
                <a:gd name="T6" fmla="*/ 0 w 4689"/>
                <a:gd name="T7" fmla="*/ 374 h 375"/>
                <a:gd name="T8" fmla="*/ 0 w 4689"/>
                <a:gd name="T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9" h="375">
                  <a:moveTo>
                    <a:pt x="0" y="0"/>
                  </a:moveTo>
                  <a:lnTo>
                    <a:pt x="4688" y="0"/>
                  </a:lnTo>
                  <a:lnTo>
                    <a:pt x="4688" y="374"/>
                  </a:lnTo>
                  <a:lnTo>
                    <a:pt x="0" y="3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2546" y="832"/>
              <a:ext cx="91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 u="sng">
                  <a:latin typeface="Times" panose="02020603050405020304" pitchFamily="18" charset="0"/>
                  <a:cs typeface="Times" panose="02020603050405020304" pitchFamily="18" charset="0"/>
                </a:rPr>
                <a:t>Sample Arrives</a:t>
              </a: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453" y="1046"/>
              <a:ext cx="124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500" b="1">
                  <a:latin typeface="Times" panose="02020603050405020304" pitchFamily="18" charset="0"/>
                  <a:cs typeface="Times" panose="02020603050405020304" pitchFamily="18" charset="0"/>
                </a:rPr>
                <a:t>Gel filtration needed?</a:t>
              </a:r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528" y="873"/>
              <a:ext cx="4689" cy="375"/>
            </a:xfrm>
            <a:custGeom>
              <a:avLst/>
              <a:gdLst>
                <a:gd name="T0" fmla="*/ 0 w 4689"/>
                <a:gd name="T1" fmla="*/ 0 h 375"/>
                <a:gd name="T2" fmla="*/ 4688 w 4689"/>
                <a:gd name="T3" fmla="*/ 0 h 375"/>
                <a:gd name="T4" fmla="*/ 4688 w 4689"/>
                <a:gd name="T5" fmla="*/ 374 h 375"/>
                <a:gd name="T6" fmla="*/ 0 w 4689"/>
                <a:gd name="T7" fmla="*/ 374 h 375"/>
                <a:gd name="T8" fmla="*/ 0 w 4689"/>
                <a:gd name="T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9" h="375">
                  <a:moveTo>
                    <a:pt x="0" y="0"/>
                  </a:moveTo>
                  <a:lnTo>
                    <a:pt x="4688" y="0"/>
                  </a:lnTo>
                  <a:lnTo>
                    <a:pt x="4688" y="374"/>
                  </a:lnTo>
                  <a:lnTo>
                    <a:pt x="0" y="37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75849" name="Group 73"/>
          <p:cNvGrpSpPr>
            <a:grpSpLocks/>
          </p:cNvGrpSpPr>
          <p:nvPr/>
        </p:nvGrpSpPr>
        <p:grpSpPr bwMode="auto">
          <a:xfrm>
            <a:off x="2701925" y="1981200"/>
            <a:ext cx="4121150" cy="1390650"/>
            <a:chOff x="1702" y="1526"/>
            <a:chExt cx="2596" cy="876"/>
          </a:xfrm>
        </p:grpSpPr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3013" y="1526"/>
              <a:ext cx="0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75846" name="Group 70"/>
            <p:cNvGrpSpPr>
              <a:grpSpLocks/>
            </p:cNvGrpSpPr>
            <p:nvPr/>
          </p:nvGrpSpPr>
          <p:grpSpPr bwMode="auto">
            <a:xfrm>
              <a:off x="1702" y="1726"/>
              <a:ext cx="2596" cy="676"/>
              <a:chOff x="1702" y="1726"/>
              <a:chExt cx="2596" cy="676"/>
            </a:xfrm>
          </p:grpSpPr>
          <p:sp>
            <p:nvSpPr>
              <p:cNvPr id="75786" name="Freeform 10"/>
              <p:cNvSpPr>
                <a:spLocks/>
              </p:cNvSpPr>
              <p:nvPr/>
            </p:nvSpPr>
            <p:spPr bwMode="auto">
              <a:xfrm>
                <a:off x="1729" y="1726"/>
                <a:ext cx="2569" cy="671"/>
              </a:xfrm>
              <a:custGeom>
                <a:avLst/>
                <a:gdLst>
                  <a:gd name="T0" fmla="*/ 0 w 2569"/>
                  <a:gd name="T1" fmla="*/ 0 h 671"/>
                  <a:gd name="T2" fmla="*/ 2568 w 2569"/>
                  <a:gd name="T3" fmla="*/ 0 h 671"/>
                  <a:gd name="T4" fmla="*/ 2568 w 2569"/>
                  <a:gd name="T5" fmla="*/ 670 h 671"/>
                  <a:gd name="T6" fmla="*/ 0 w 2569"/>
                  <a:gd name="T7" fmla="*/ 670 h 671"/>
                  <a:gd name="T8" fmla="*/ 0 w 2569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9" h="671">
                    <a:moveTo>
                      <a:pt x="0" y="0"/>
                    </a:moveTo>
                    <a:lnTo>
                      <a:pt x="2568" y="0"/>
                    </a:lnTo>
                    <a:lnTo>
                      <a:pt x="2568" y="670"/>
                    </a:lnTo>
                    <a:lnTo>
                      <a:pt x="0" y="67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75787" name="Rectangle 11"/>
              <p:cNvSpPr>
                <a:spLocks noChangeArrowheads="1"/>
              </p:cNvSpPr>
              <p:nvPr/>
            </p:nvSpPr>
            <p:spPr bwMode="auto">
              <a:xfrm>
                <a:off x="2294" y="1726"/>
                <a:ext cx="146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1500" b="1" u="sng">
                    <a:latin typeface="Times" panose="02020603050405020304" pitchFamily="18" charset="0"/>
                    <a:cs typeface="Times" panose="02020603050405020304" pitchFamily="18" charset="0"/>
                  </a:rPr>
                  <a:t>General Sample Handling</a:t>
                </a:r>
              </a:p>
            </p:txBody>
          </p:sp>
          <p:sp>
            <p:nvSpPr>
              <p:cNvPr id="75788" name="Rectangle 12"/>
              <p:cNvSpPr>
                <a:spLocks noChangeArrowheads="1"/>
              </p:cNvSpPr>
              <p:nvPr/>
            </p:nvSpPr>
            <p:spPr bwMode="auto">
              <a:xfrm>
                <a:off x="1702" y="1882"/>
                <a:ext cx="195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1500" b="1">
                    <a:latin typeface="Times" panose="02020603050405020304" pitchFamily="18" charset="0"/>
                    <a:cs typeface="Times" panose="02020603050405020304" pitchFamily="18" charset="0"/>
                  </a:rPr>
                  <a:t>Estimate concentration and volume</a:t>
                </a:r>
              </a:p>
            </p:txBody>
          </p:sp>
          <p:sp>
            <p:nvSpPr>
              <p:cNvPr id="75789" name="Rectangle 13"/>
              <p:cNvSpPr>
                <a:spLocks noChangeArrowheads="1"/>
              </p:cNvSpPr>
              <p:nvPr/>
            </p:nvSpPr>
            <p:spPr bwMode="auto">
              <a:xfrm>
                <a:off x="1710" y="2198"/>
                <a:ext cx="97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1500" b="1">
                    <a:latin typeface="Times" panose="02020603050405020304" pitchFamily="18" charset="0"/>
                    <a:cs typeface="Times" panose="02020603050405020304" pitchFamily="18" charset="0"/>
                  </a:rPr>
                  <a:t>Sample dialysis?</a:t>
                </a:r>
              </a:p>
            </p:txBody>
          </p:sp>
          <p:sp>
            <p:nvSpPr>
              <p:cNvPr id="75790" name="Rectangle 14"/>
              <p:cNvSpPr>
                <a:spLocks noChangeArrowheads="1"/>
              </p:cNvSpPr>
              <p:nvPr/>
            </p:nvSpPr>
            <p:spPr bwMode="auto">
              <a:xfrm>
                <a:off x="1702" y="2040"/>
                <a:ext cx="125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1500" b="1">
                    <a:latin typeface="Times" panose="02020603050405020304" pitchFamily="18" charset="0"/>
                    <a:cs typeface="Times" panose="02020603050405020304" pitchFamily="18" charset="0"/>
                  </a:rPr>
                  <a:t>Choose optical system</a:t>
                </a:r>
              </a:p>
            </p:txBody>
          </p:sp>
          <p:sp>
            <p:nvSpPr>
              <p:cNvPr id="75791" name="Freeform 15"/>
              <p:cNvSpPr>
                <a:spLocks/>
              </p:cNvSpPr>
              <p:nvPr/>
            </p:nvSpPr>
            <p:spPr bwMode="auto">
              <a:xfrm>
                <a:off x="1729" y="1726"/>
                <a:ext cx="2569" cy="671"/>
              </a:xfrm>
              <a:custGeom>
                <a:avLst/>
                <a:gdLst>
                  <a:gd name="T0" fmla="*/ 0 w 2569"/>
                  <a:gd name="T1" fmla="*/ 0 h 671"/>
                  <a:gd name="T2" fmla="*/ 2568 w 2569"/>
                  <a:gd name="T3" fmla="*/ 0 h 671"/>
                  <a:gd name="T4" fmla="*/ 2568 w 2569"/>
                  <a:gd name="T5" fmla="*/ 670 h 671"/>
                  <a:gd name="T6" fmla="*/ 0 w 2569"/>
                  <a:gd name="T7" fmla="*/ 670 h 671"/>
                  <a:gd name="T8" fmla="*/ 0 w 2569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9" h="671">
                    <a:moveTo>
                      <a:pt x="0" y="0"/>
                    </a:moveTo>
                    <a:lnTo>
                      <a:pt x="2568" y="0"/>
                    </a:lnTo>
                    <a:lnTo>
                      <a:pt x="2568" y="670"/>
                    </a:lnTo>
                    <a:lnTo>
                      <a:pt x="0" y="67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6969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grpSp>
        <p:nvGrpSpPr>
          <p:cNvPr id="75851" name="Group 75"/>
          <p:cNvGrpSpPr>
            <a:grpSpLocks/>
          </p:cNvGrpSpPr>
          <p:nvPr/>
        </p:nvGrpSpPr>
        <p:grpSpPr bwMode="auto">
          <a:xfrm>
            <a:off x="4775200" y="3352801"/>
            <a:ext cx="3962400" cy="1411288"/>
            <a:chOff x="3013" y="2104"/>
            <a:chExt cx="1931" cy="889"/>
          </a:xfrm>
        </p:grpSpPr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 flipV="1">
              <a:off x="3013" y="2104"/>
              <a:ext cx="0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75850" name="Group 74"/>
            <p:cNvGrpSpPr>
              <a:grpSpLocks/>
            </p:cNvGrpSpPr>
            <p:nvPr/>
          </p:nvGrpSpPr>
          <p:grpSpPr bwMode="auto">
            <a:xfrm>
              <a:off x="3013" y="2328"/>
              <a:ext cx="1931" cy="665"/>
              <a:chOff x="3013" y="2328"/>
              <a:chExt cx="1931" cy="665"/>
            </a:xfrm>
          </p:grpSpPr>
          <p:sp>
            <p:nvSpPr>
              <p:cNvPr id="75822" name="Line 46"/>
              <p:cNvSpPr>
                <a:spLocks noChangeShapeType="1"/>
              </p:cNvSpPr>
              <p:nvPr/>
            </p:nvSpPr>
            <p:spPr bwMode="auto">
              <a:xfrm>
                <a:off x="3013" y="2608"/>
                <a:ext cx="10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auto">
              <a:xfrm>
                <a:off x="3114" y="2347"/>
                <a:ext cx="1502" cy="525"/>
              </a:xfrm>
              <a:custGeom>
                <a:avLst/>
                <a:gdLst>
                  <a:gd name="T0" fmla="*/ 0 w 1502"/>
                  <a:gd name="T1" fmla="*/ 0 h 227"/>
                  <a:gd name="T2" fmla="*/ 1501 w 1502"/>
                  <a:gd name="T3" fmla="*/ 0 h 227"/>
                  <a:gd name="T4" fmla="*/ 1501 w 1502"/>
                  <a:gd name="T5" fmla="*/ 226 h 227"/>
                  <a:gd name="T6" fmla="*/ 0 w 1502"/>
                  <a:gd name="T7" fmla="*/ 226 h 227"/>
                  <a:gd name="T8" fmla="*/ 0 w 1502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2" h="227">
                    <a:moveTo>
                      <a:pt x="0" y="0"/>
                    </a:moveTo>
                    <a:lnTo>
                      <a:pt x="1501" y="0"/>
                    </a:lnTo>
                    <a:lnTo>
                      <a:pt x="1501" y="226"/>
                    </a:lnTo>
                    <a:lnTo>
                      <a:pt x="0" y="22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/>
            </p:nvSpPr>
            <p:spPr bwMode="auto">
              <a:xfrm>
                <a:off x="3190" y="2382"/>
                <a:ext cx="1754" cy="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1900" b="1" u="sng" dirty="0">
                    <a:latin typeface="Times" panose="02020603050405020304" pitchFamily="18" charset="0"/>
                    <a:cs typeface="Times" panose="02020603050405020304" pitchFamily="18" charset="0"/>
                  </a:rPr>
                  <a:t>Sedimentation Velocity</a:t>
                </a:r>
              </a:p>
              <a:p>
                <a:pPr algn="l" eaLnBrk="0" hangingPunct="0"/>
                <a:r>
                  <a:rPr lang="en-US" sz="19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   Choose rotor speed</a:t>
                </a:r>
              </a:p>
              <a:p>
                <a:pPr algn="l" eaLnBrk="0" hangingPunct="0"/>
                <a:r>
                  <a:rPr lang="en-US" sz="19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  3 concentrations</a:t>
                </a:r>
              </a:p>
            </p:txBody>
          </p:sp>
          <p:sp>
            <p:nvSpPr>
              <p:cNvPr id="75825" name="Freeform 49"/>
              <p:cNvSpPr>
                <a:spLocks/>
              </p:cNvSpPr>
              <p:nvPr/>
            </p:nvSpPr>
            <p:spPr bwMode="auto">
              <a:xfrm>
                <a:off x="3114" y="2328"/>
                <a:ext cx="1638" cy="629"/>
              </a:xfrm>
              <a:custGeom>
                <a:avLst/>
                <a:gdLst>
                  <a:gd name="T0" fmla="*/ 0 w 1502"/>
                  <a:gd name="T1" fmla="*/ 0 h 227"/>
                  <a:gd name="T2" fmla="*/ 1501 w 1502"/>
                  <a:gd name="T3" fmla="*/ 0 h 227"/>
                  <a:gd name="T4" fmla="*/ 1501 w 1502"/>
                  <a:gd name="T5" fmla="*/ 226 h 227"/>
                  <a:gd name="T6" fmla="*/ 0 w 1502"/>
                  <a:gd name="T7" fmla="*/ 226 h 227"/>
                  <a:gd name="T8" fmla="*/ 0 w 1502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2" h="227">
                    <a:moveTo>
                      <a:pt x="0" y="0"/>
                    </a:moveTo>
                    <a:lnTo>
                      <a:pt x="1501" y="0"/>
                    </a:lnTo>
                    <a:lnTo>
                      <a:pt x="1501" y="226"/>
                    </a:lnTo>
                    <a:lnTo>
                      <a:pt x="0" y="22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6969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grpSp>
        <p:nvGrpSpPr>
          <p:cNvPr id="75858" name="Group 82"/>
          <p:cNvGrpSpPr>
            <a:grpSpLocks/>
          </p:cNvGrpSpPr>
          <p:nvPr/>
        </p:nvGrpSpPr>
        <p:grpSpPr bwMode="auto">
          <a:xfrm>
            <a:off x="520700" y="3959227"/>
            <a:ext cx="4249738" cy="1908175"/>
            <a:chOff x="336" y="2494"/>
            <a:chExt cx="2677" cy="1202"/>
          </a:xfrm>
        </p:grpSpPr>
        <p:sp>
          <p:nvSpPr>
            <p:cNvPr id="75793" name="Freeform 17"/>
            <p:cNvSpPr>
              <a:spLocks/>
            </p:cNvSpPr>
            <p:nvPr/>
          </p:nvSpPr>
          <p:spPr bwMode="auto">
            <a:xfrm>
              <a:off x="876" y="2599"/>
              <a:ext cx="1503" cy="227"/>
            </a:xfrm>
            <a:custGeom>
              <a:avLst/>
              <a:gdLst>
                <a:gd name="T0" fmla="*/ 0 w 1503"/>
                <a:gd name="T1" fmla="*/ 0 h 227"/>
                <a:gd name="T2" fmla="*/ 1502 w 1503"/>
                <a:gd name="T3" fmla="*/ 0 h 227"/>
                <a:gd name="T4" fmla="*/ 1502 w 1503"/>
                <a:gd name="T5" fmla="*/ 226 h 227"/>
                <a:gd name="T6" fmla="*/ 0 w 1503"/>
                <a:gd name="T7" fmla="*/ 226 h 227"/>
                <a:gd name="T8" fmla="*/ 0 w 1503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3" h="227">
                  <a:moveTo>
                    <a:pt x="0" y="0"/>
                  </a:moveTo>
                  <a:lnTo>
                    <a:pt x="1502" y="0"/>
                  </a:lnTo>
                  <a:lnTo>
                    <a:pt x="1502" y="226"/>
                  </a:lnTo>
                  <a:lnTo>
                    <a:pt x="0" y="2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75857" name="Group 81"/>
            <p:cNvGrpSpPr>
              <a:grpSpLocks/>
            </p:cNvGrpSpPr>
            <p:nvPr/>
          </p:nvGrpSpPr>
          <p:grpSpPr bwMode="auto">
            <a:xfrm>
              <a:off x="849" y="2494"/>
              <a:ext cx="2164" cy="332"/>
              <a:chOff x="849" y="2494"/>
              <a:chExt cx="2164" cy="332"/>
            </a:xfrm>
          </p:grpSpPr>
          <p:sp>
            <p:nvSpPr>
              <p:cNvPr id="75795" name="Freeform 19"/>
              <p:cNvSpPr>
                <a:spLocks/>
              </p:cNvSpPr>
              <p:nvPr/>
            </p:nvSpPr>
            <p:spPr bwMode="auto">
              <a:xfrm>
                <a:off x="876" y="2599"/>
                <a:ext cx="1716" cy="227"/>
              </a:xfrm>
              <a:custGeom>
                <a:avLst/>
                <a:gdLst>
                  <a:gd name="T0" fmla="*/ 0 w 1503"/>
                  <a:gd name="T1" fmla="*/ 0 h 227"/>
                  <a:gd name="T2" fmla="*/ 1502 w 1503"/>
                  <a:gd name="T3" fmla="*/ 0 h 227"/>
                  <a:gd name="T4" fmla="*/ 1502 w 1503"/>
                  <a:gd name="T5" fmla="*/ 226 h 227"/>
                  <a:gd name="T6" fmla="*/ 0 w 1503"/>
                  <a:gd name="T7" fmla="*/ 226 h 227"/>
                  <a:gd name="T8" fmla="*/ 0 w 1503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3" h="227">
                    <a:moveTo>
                      <a:pt x="0" y="0"/>
                    </a:moveTo>
                    <a:lnTo>
                      <a:pt x="1502" y="0"/>
                    </a:lnTo>
                    <a:lnTo>
                      <a:pt x="1502" y="226"/>
                    </a:lnTo>
                    <a:lnTo>
                      <a:pt x="0" y="22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6969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75856" name="Group 80"/>
              <p:cNvGrpSpPr>
                <a:grpSpLocks/>
              </p:cNvGrpSpPr>
              <p:nvPr/>
            </p:nvGrpSpPr>
            <p:grpSpPr bwMode="auto">
              <a:xfrm>
                <a:off x="849" y="2494"/>
                <a:ext cx="2164" cy="316"/>
                <a:chOff x="849" y="2494"/>
                <a:chExt cx="2164" cy="316"/>
              </a:xfrm>
            </p:grpSpPr>
            <p:sp>
              <p:nvSpPr>
                <p:cNvPr id="75797" name="Line 21"/>
                <p:cNvSpPr>
                  <a:spLocks noChangeShapeType="1"/>
                </p:cNvSpPr>
                <p:nvPr/>
              </p:nvSpPr>
              <p:spPr bwMode="auto">
                <a:xfrm>
                  <a:off x="3013" y="2494"/>
                  <a:ext cx="0" cy="2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75798" name="Line 22"/>
                <p:cNvSpPr>
                  <a:spLocks noChangeShapeType="1"/>
                </p:cNvSpPr>
                <p:nvPr/>
              </p:nvSpPr>
              <p:spPr bwMode="auto">
                <a:xfrm>
                  <a:off x="2576" y="2704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75799" name="Rectangle 23"/>
                <p:cNvSpPr>
                  <a:spLocks noChangeArrowheads="1"/>
                </p:cNvSpPr>
                <p:nvPr/>
              </p:nvSpPr>
              <p:spPr bwMode="auto">
                <a:xfrm>
                  <a:off x="849" y="2606"/>
                  <a:ext cx="1743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l" eaLnBrk="0" hangingPunct="0"/>
                  <a:r>
                    <a:rPr lang="en-US" sz="1500" b="1" u="sng">
                      <a:latin typeface="Times" panose="02020603050405020304" pitchFamily="18" charset="0"/>
                      <a:cs typeface="Times" panose="02020603050405020304" pitchFamily="18" charset="0"/>
                    </a:rPr>
                    <a:t>Sedimentation Equilibrium</a:t>
                  </a:r>
                </a:p>
              </p:txBody>
            </p:sp>
          </p:grpSp>
        </p:grpSp>
        <p:sp>
          <p:nvSpPr>
            <p:cNvPr id="75801" name="Line 25"/>
            <p:cNvSpPr>
              <a:spLocks noChangeShapeType="1"/>
            </p:cNvSpPr>
            <p:nvPr/>
          </p:nvSpPr>
          <p:spPr bwMode="auto">
            <a:xfrm>
              <a:off x="1625" y="2825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955" y="2925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955" y="2925"/>
              <a:ext cx="6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auto">
            <a:xfrm>
              <a:off x="336" y="3025"/>
              <a:ext cx="1238" cy="671"/>
            </a:xfrm>
            <a:custGeom>
              <a:avLst/>
              <a:gdLst>
                <a:gd name="T0" fmla="*/ 0 w 1238"/>
                <a:gd name="T1" fmla="*/ 0 h 671"/>
                <a:gd name="T2" fmla="*/ 1237 w 1238"/>
                <a:gd name="T3" fmla="*/ 0 h 671"/>
                <a:gd name="T4" fmla="*/ 1237 w 1238"/>
                <a:gd name="T5" fmla="*/ 670 h 671"/>
                <a:gd name="T6" fmla="*/ 0 w 1238"/>
                <a:gd name="T7" fmla="*/ 670 h 671"/>
                <a:gd name="T8" fmla="*/ 0 w 123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8" h="671">
                  <a:moveTo>
                    <a:pt x="0" y="0"/>
                  </a:moveTo>
                  <a:lnTo>
                    <a:pt x="1237" y="0"/>
                  </a:lnTo>
                  <a:lnTo>
                    <a:pt x="1237" y="670"/>
                  </a:lnTo>
                  <a:lnTo>
                    <a:pt x="0" y="67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auto">
            <a:xfrm>
              <a:off x="535" y="3040"/>
              <a:ext cx="82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 u="sng">
                  <a:latin typeface="Times" panose="02020603050405020304" pitchFamily="18" charset="0"/>
                  <a:cs typeface="Times" panose="02020603050405020304" pitchFamily="18" charset="0"/>
                </a:rPr>
                <a:t>Short column</a:t>
              </a:r>
            </a:p>
          </p:txBody>
        </p:sp>
        <p:sp>
          <p:nvSpPr>
            <p:cNvPr id="75806" name="Rectangle 30"/>
            <p:cNvSpPr>
              <a:spLocks noChangeArrowheads="1"/>
            </p:cNvSpPr>
            <p:nvPr/>
          </p:nvSpPr>
          <p:spPr bwMode="auto">
            <a:xfrm>
              <a:off x="339" y="3196"/>
              <a:ext cx="80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>
                  <a:latin typeface="Times" panose="02020603050405020304" pitchFamily="18" charset="0"/>
                  <a:cs typeface="Times" panose="02020603050405020304" pitchFamily="18" charset="0"/>
                </a:rPr>
                <a:t>Quick survey</a:t>
              </a:r>
            </a:p>
          </p:txBody>
        </p:sp>
        <p:sp>
          <p:nvSpPr>
            <p:cNvPr id="75807" name="Rectangle 31"/>
            <p:cNvSpPr>
              <a:spLocks noChangeArrowheads="1"/>
            </p:cNvSpPr>
            <p:nvPr/>
          </p:nvSpPr>
          <p:spPr bwMode="auto">
            <a:xfrm>
              <a:off x="339" y="3344"/>
              <a:ext cx="1083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>
                  <a:latin typeface="Times" panose="02020603050405020304" pitchFamily="18" charset="0"/>
                  <a:cs typeface="Times" panose="02020603050405020304" pitchFamily="18" charset="0"/>
                </a:rPr>
                <a:t>Heteroassociations</a:t>
              </a:r>
            </a:p>
          </p:txBody>
        </p:sp>
        <p:sp>
          <p:nvSpPr>
            <p:cNvPr id="75808" name="Rectangle 32"/>
            <p:cNvSpPr>
              <a:spLocks noChangeArrowheads="1"/>
            </p:cNvSpPr>
            <p:nvPr/>
          </p:nvSpPr>
          <p:spPr bwMode="auto">
            <a:xfrm>
              <a:off x="339" y="3476"/>
              <a:ext cx="633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>
                  <a:latin typeface="Times" panose="02020603050405020304" pitchFamily="18" charset="0"/>
                  <a:cs typeface="Times" panose="02020603050405020304" pitchFamily="18" charset="0"/>
                </a:rPr>
                <a:t>Titrations</a:t>
              </a:r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auto">
            <a:xfrm>
              <a:off x="336" y="3025"/>
              <a:ext cx="1238" cy="671"/>
            </a:xfrm>
            <a:custGeom>
              <a:avLst/>
              <a:gdLst>
                <a:gd name="T0" fmla="*/ 0 w 1238"/>
                <a:gd name="T1" fmla="*/ 0 h 671"/>
                <a:gd name="T2" fmla="*/ 1237 w 1238"/>
                <a:gd name="T3" fmla="*/ 0 h 671"/>
                <a:gd name="T4" fmla="*/ 1237 w 1238"/>
                <a:gd name="T5" fmla="*/ 670 h 671"/>
                <a:gd name="T6" fmla="*/ 0 w 1238"/>
                <a:gd name="T7" fmla="*/ 670 h 671"/>
                <a:gd name="T8" fmla="*/ 0 w 123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8" h="671">
                  <a:moveTo>
                    <a:pt x="0" y="0"/>
                  </a:moveTo>
                  <a:lnTo>
                    <a:pt x="1237" y="0"/>
                  </a:lnTo>
                  <a:lnTo>
                    <a:pt x="1237" y="670"/>
                  </a:lnTo>
                  <a:lnTo>
                    <a:pt x="0" y="67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2295" y="2925"/>
              <a:ext cx="0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>
              <a:off x="1625" y="2925"/>
              <a:ext cx="6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13" name="Freeform 37"/>
            <p:cNvSpPr>
              <a:spLocks/>
            </p:cNvSpPr>
            <p:nvPr/>
          </p:nvSpPr>
          <p:spPr bwMode="auto">
            <a:xfrm>
              <a:off x="1677" y="3025"/>
              <a:ext cx="1237" cy="671"/>
            </a:xfrm>
            <a:custGeom>
              <a:avLst/>
              <a:gdLst>
                <a:gd name="T0" fmla="*/ 0 w 1237"/>
                <a:gd name="T1" fmla="*/ 0 h 671"/>
                <a:gd name="T2" fmla="*/ 1236 w 1237"/>
                <a:gd name="T3" fmla="*/ 0 h 671"/>
                <a:gd name="T4" fmla="*/ 1236 w 1237"/>
                <a:gd name="T5" fmla="*/ 670 h 671"/>
                <a:gd name="T6" fmla="*/ 0 w 1237"/>
                <a:gd name="T7" fmla="*/ 670 h 671"/>
                <a:gd name="T8" fmla="*/ 0 w 1237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7" h="671">
                  <a:moveTo>
                    <a:pt x="0" y="0"/>
                  </a:moveTo>
                  <a:lnTo>
                    <a:pt x="1236" y="0"/>
                  </a:lnTo>
                  <a:lnTo>
                    <a:pt x="1236" y="670"/>
                  </a:lnTo>
                  <a:lnTo>
                    <a:pt x="0" y="67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5814" name="Rectangle 38"/>
            <p:cNvSpPr>
              <a:spLocks noChangeArrowheads="1"/>
            </p:cNvSpPr>
            <p:nvPr/>
          </p:nvSpPr>
          <p:spPr bwMode="auto">
            <a:xfrm>
              <a:off x="1841" y="3040"/>
              <a:ext cx="93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 u="sng">
                  <a:latin typeface="Times" panose="02020603050405020304" pitchFamily="18" charset="0"/>
                  <a:cs typeface="Times" panose="02020603050405020304" pitchFamily="18" charset="0"/>
                </a:rPr>
                <a:t>"Long" column</a:t>
              </a:r>
            </a:p>
          </p:txBody>
        </p:sp>
        <p:sp>
          <p:nvSpPr>
            <p:cNvPr id="75815" name="Rectangle 39"/>
            <p:cNvSpPr>
              <a:spLocks noChangeArrowheads="1"/>
            </p:cNvSpPr>
            <p:nvPr/>
          </p:nvSpPr>
          <p:spPr bwMode="auto">
            <a:xfrm>
              <a:off x="1650" y="3196"/>
              <a:ext cx="98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>
                  <a:latin typeface="Times" panose="02020603050405020304" pitchFamily="18" charset="0"/>
                  <a:cs typeface="Times" panose="02020603050405020304" pitchFamily="18" charset="0"/>
                </a:rPr>
                <a:t>Detailed analysis</a:t>
              </a:r>
            </a:p>
          </p:txBody>
        </p:sp>
        <p:sp>
          <p:nvSpPr>
            <p:cNvPr id="75816" name="Rectangle 40"/>
            <p:cNvSpPr>
              <a:spLocks noChangeArrowheads="1"/>
            </p:cNvSpPr>
            <p:nvPr/>
          </p:nvSpPr>
          <p:spPr bwMode="auto">
            <a:xfrm>
              <a:off x="1658" y="3336"/>
              <a:ext cx="126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>
                  <a:latin typeface="Times" panose="02020603050405020304" pitchFamily="18" charset="0"/>
                  <a:cs typeface="Times" panose="02020603050405020304" pitchFamily="18" charset="0"/>
                </a:rPr>
                <a:t>Low molecular weight</a:t>
              </a:r>
            </a:p>
          </p:txBody>
        </p:sp>
        <p:sp>
          <p:nvSpPr>
            <p:cNvPr id="75817" name="Rectangle 41"/>
            <p:cNvSpPr>
              <a:spLocks noChangeArrowheads="1"/>
            </p:cNvSpPr>
            <p:nvPr/>
          </p:nvSpPr>
          <p:spPr bwMode="auto">
            <a:xfrm>
              <a:off x="1650" y="3476"/>
              <a:ext cx="84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500" b="1">
                  <a:latin typeface="Times" panose="02020603050405020304" pitchFamily="18" charset="0"/>
                  <a:cs typeface="Times" panose="02020603050405020304" pitchFamily="18" charset="0"/>
                </a:rPr>
                <a:t>Heterogeneity</a:t>
              </a:r>
            </a:p>
          </p:txBody>
        </p:sp>
        <p:sp>
          <p:nvSpPr>
            <p:cNvPr id="75818" name="Freeform 42"/>
            <p:cNvSpPr>
              <a:spLocks/>
            </p:cNvSpPr>
            <p:nvPr/>
          </p:nvSpPr>
          <p:spPr bwMode="auto">
            <a:xfrm>
              <a:off x="1677" y="3025"/>
              <a:ext cx="1331" cy="671"/>
            </a:xfrm>
            <a:custGeom>
              <a:avLst/>
              <a:gdLst>
                <a:gd name="T0" fmla="*/ 0 w 1237"/>
                <a:gd name="T1" fmla="*/ 0 h 671"/>
                <a:gd name="T2" fmla="*/ 1236 w 1237"/>
                <a:gd name="T3" fmla="*/ 0 h 671"/>
                <a:gd name="T4" fmla="*/ 1236 w 1237"/>
                <a:gd name="T5" fmla="*/ 670 h 671"/>
                <a:gd name="T6" fmla="*/ 0 w 1237"/>
                <a:gd name="T7" fmla="*/ 670 h 671"/>
                <a:gd name="T8" fmla="*/ 0 w 1237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7" h="671">
                  <a:moveTo>
                    <a:pt x="0" y="0"/>
                  </a:moveTo>
                  <a:lnTo>
                    <a:pt x="1236" y="0"/>
                  </a:lnTo>
                  <a:lnTo>
                    <a:pt x="1236" y="670"/>
                  </a:lnTo>
                  <a:lnTo>
                    <a:pt x="0" y="67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3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Times" panose="02020603050405020304" pitchFamily="18" charset="0"/>
                <a:cs typeface="Times" panose="02020603050405020304" pitchFamily="18" charset="0"/>
              </a:rPr>
              <a:t>Optical system choices</a:t>
            </a:r>
          </a:p>
        </p:txBody>
      </p:sp>
      <p:graphicFrame>
        <p:nvGraphicFramePr>
          <p:cNvPr id="13314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80981"/>
              </p:ext>
            </p:extLst>
          </p:nvPr>
        </p:nvGraphicFramePr>
        <p:xfrm>
          <a:off x="533400" y="4219575"/>
          <a:ext cx="8001000" cy="157226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Absorbance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Interference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Fluorescence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Precision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0.1 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2-3 logs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0.05 mg/ml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3-4 logs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fluorescein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3-4 logs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3166" name="Group 46"/>
          <p:cNvGrpSpPr>
            <a:grpSpLocks/>
          </p:cNvGrpSpPr>
          <p:nvPr/>
        </p:nvGrpSpPr>
        <p:grpSpPr bwMode="auto">
          <a:xfrm>
            <a:off x="609602" y="1371602"/>
            <a:ext cx="8054975" cy="2727325"/>
            <a:chOff x="384" y="970"/>
            <a:chExt cx="5074" cy="1718"/>
          </a:xfrm>
        </p:grpSpPr>
        <p:grpSp>
          <p:nvGrpSpPr>
            <p:cNvPr id="133165" name="Group 45"/>
            <p:cNvGrpSpPr>
              <a:grpSpLocks/>
            </p:cNvGrpSpPr>
            <p:nvPr/>
          </p:nvGrpSpPr>
          <p:grpSpPr bwMode="auto">
            <a:xfrm>
              <a:off x="384" y="1210"/>
              <a:ext cx="5074" cy="1478"/>
              <a:chOff x="384" y="1210"/>
              <a:chExt cx="5074" cy="1478"/>
            </a:xfrm>
          </p:grpSpPr>
          <p:sp>
            <p:nvSpPr>
              <p:cNvPr id="133124" name="Line 4"/>
              <p:cNvSpPr>
                <a:spLocks noChangeShapeType="1"/>
              </p:cNvSpPr>
              <p:nvPr/>
            </p:nvSpPr>
            <p:spPr bwMode="auto">
              <a:xfrm>
                <a:off x="4491" y="1215"/>
                <a:ext cx="1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133125" name="Group 5"/>
              <p:cNvGrpSpPr>
                <a:grpSpLocks/>
              </p:cNvGrpSpPr>
              <p:nvPr/>
            </p:nvGrpSpPr>
            <p:grpSpPr bwMode="auto">
              <a:xfrm>
                <a:off x="384" y="1370"/>
                <a:ext cx="1542" cy="1318"/>
                <a:chOff x="495" y="1728"/>
                <a:chExt cx="1542" cy="1393"/>
              </a:xfrm>
            </p:grpSpPr>
            <p:sp>
              <p:nvSpPr>
                <p:cNvPr id="133126" name="Freeform 6"/>
                <p:cNvSpPr>
                  <a:spLocks/>
                </p:cNvSpPr>
                <p:nvPr/>
              </p:nvSpPr>
              <p:spPr bwMode="auto">
                <a:xfrm>
                  <a:off x="495" y="1728"/>
                  <a:ext cx="1542" cy="1393"/>
                </a:xfrm>
                <a:custGeom>
                  <a:avLst/>
                  <a:gdLst>
                    <a:gd name="T0" fmla="*/ 0 w 1542"/>
                    <a:gd name="T1" fmla="*/ 0 h 1393"/>
                    <a:gd name="T2" fmla="*/ 1541 w 1542"/>
                    <a:gd name="T3" fmla="*/ 0 h 1393"/>
                    <a:gd name="T4" fmla="*/ 1541 w 1542"/>
                    <a:gd name="T5" fmla="*/ 1392 h 1393"/>
                    <a:gd name="T6" fmla="*/ 0 w 1542"/>
                    <a:gd name="T7" fmla="*/ 1392 h 1393"/>
                    <a:gd name="T8" fmla="*/ 0 w 1542"/>
                    <a:gd name="T9" fmla="*/ 0 h 1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2" h="1393">
                      <a:moveTo>
                        <a:pt x="0" y="0"/>
                      </a:moveTo>
                      <a:lnTo>
                        <a:pt x="1541" y="0"/>
                      </a:lnTo>
                      <a:lnTo>
                        <a:pt x="1541" y="1392"/>
                      </a:lnTo>
                      <a:lnTo>
                        <a:pt x="0" y="13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33127" name="Rectangle 7"/>
                <p:cNvSpPr>
                  <a:spLocks noChangeArrowheads="1"/>
                </p:cNvSpPr>
                <p:nvPr/>
              </p:nvSpPr>
              <p:spPr bwMode="auto">
                <a:xfrm>
                  <a:off x="881" y="1766"/>
                  <a:ext cx="727" cy="30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eaLnBrk="0" hangingPunct="0"/>
                  <a:r>
                    <a:rPr lang="en-US" sz="2400" b="1" u="sng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Protein</a:t>
                  </a:r>
                  <a:endParaRPr lang="en-US" sz="2800" b="1" u="sng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sp>
            <p:nvSpPr>
              <p:cNvPr id="133129" name="Line 9"/>
              <p:cNvSpPr>
                <a:spLocks noChangeShapeType="1"/>
              </p:cNvSpPr>
              <p:nvPr/>
            </p:nvSpPr>
            <p:spPr bwMode="auto">
              <a:xfrm>
                <a:off x="1155" y="1210"/>
                <a:ext cx="16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33130" name="Line 10"/>
              <p:cNvSpPr>
                <a:spLocks noChangeShapeType="1"/>
              </p:cNvSpPr>
              <p:nvPr/>
            </p:nvSpPr>
            <p:spPr bwMode="auto">
              <a:xfrm>
                <a:off x="1137" y="1215"/>
                <a:ext cx="0" cy="1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33131" name="Rectangle 11"/>
              <p:cNvSpPr>
                <a:spLocks noChangeArrowheads="1"/>
              </p:cNvSpPr>
              <p:nvPr/>
            </p:nvSpPr>
            <p:spPr bwMode="auto">
              <a:xfrm>
                <a:off x="443" y="1653"/>
                <a:ext cx="138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400">
                    <a:latin typeface="Times" panose="02020603050405020304" pitchFamily="18" charset="0"/>
                    <a:cs typeface="Times" panose="02020603050405020304" pitchFamily="18" charset="0"/>
                  </a:rPr>
                  <a:t>Choice of optics</a:t>
                </a:r>
              </a:p>
            </p:txBody>
          </p:sp>
          <p:sp>
            <p:nvSpPr>
              <p:cNvPr id="133132" name="Rectangle 12"/>
              <p:cNvSpPr>
                <a:spLocks noChangeArrowheads="1"/>
              </p:cNvSpPr>
              <p:nvPr/>
            </p:nvSpPr>
            <p:spPr bwMode="auto">
              <a:xfrm>
                <a:off x="577" y="1885"/>
                <a:ext cx="9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400">
                    <a:latin typeface="Times" panose="02020603050405020304" pitchFamily="18" charset="0"/>
                    <a:cs typeface="Times" panose="02020603050405020304" pitchFamily="18" charset="0"/>
                  </a:rPr>
                  <a:t>1 A</a:t>
                </a:r>
                <a:r>
                  <a:rPr lang="en-US" sz="2400" baseline="-25000">
                    <a:latin typeface="Times" panose="02020603050405020304" pitchFamily="18" charset="0"/>
                    <a:cs typeface="Times" panose="02020603050405020304" pitchFamily="18" charset="0"/>
                  </a:rPr>
                  <a:t>230 or 280</a:t>
                </a:r>
                <a:endParaRPr lang="en-US"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33133" name="Rectangle 13"/>
              <p:cNvSpPr>
                <a:spLocks noChangeArrowheads="1"/>
              </p:cNvSpPr>
              <p:nvPr/>
            </p:nvSpPr>
            <p:spPr bwMode="auto">
              <a:xfrm>
                <a:off x="582" y="2158"/>
                <a:ext cx="1254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1 mg/ml</a:t>
                </a:r>
              </a:p>
              <a:p>
                <a:pPr algn="l" eaLnBrk="0" hangingPunct="0">
                  <a:lnSpc>
                    <a:spcPct val="90000"/>
                  </a:lnSpc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50 </a:t>
                </a:r>
                <a:r>
                  <a:rPr lang="en-US" sz="24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nM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" panose="02020603050405020304" pitchFamily="18" charset="0"/>
                    <a:cs typeface="Times" panose="02020603050405020304" pitchFamily="18" charset="0"/>
                  </a:rPr>
                  <a:t>fluorescein</a:t>
                </a: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133134" name="Group 14"/>
              <p:cNvGrpSpPr>
                <a:grpSpLocks/>
              </p:cNvGrpSpPr>
              <p:nvPr/>
            </p:nvGrpSpPr>
            <p:grpSpPr bwMode="auto">
              <a:xfrm>
                <a:off x="1939" y="1370"/>
                <a:ext cx="1743" cy="1318"/>
                <a:chOff x="2050" y="1728"/>
                <a:chExt cx="1743" cy="1393"/>
              </a:xfrm>
            </p:grpSpPr>
            <p:sp>
              <p:nvSpPr>
                <p:cNvPr id="133135" name="Freeform 15"/>
                <p:cNvSpPr>
                  <a:spLocks/>
                </p:cNvSpPr>
                <p:nvPr/>
              </p:nvSpPr>
              <p:spPr bwMode="auto">
                <a:xfrm>
                  <a:off x="2064" y="1728"/>
                  <a:ext cx="1729" cy="1393"/>
                </a:xfrm>
                <a:custGeom>
                  <a:avLst/>
                  <a:gdLst>
                    <a:gd name="T0" fmla="*/ 0 w 1729"/>
                    <a:gd name="T1" fmla="*/ 0 h 1393"/>
                    <a:gd name="T2" fmla="*/ 1728 w 1729"/>
                    <a:gd name="T3" fmla="*/ 0 h 1393"/>
                    <a:gd name="T4" fmla="*/ 1728 w 1729"/>
                    <a:gd name="T5" fmla="*/ 1392 h 1393"/>
                    <a:gd name="T6" fmla="*/ 0 w 1729"/>
                    <a:gd name="T7" fmla="*/ 1392 h 1393"/>
                    <a:gd name="T8" fmla="*/ 0 w 1729"/>
                    <a:gd name="T9" fmla="*/ 0 h 1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9" h="1393">
                      <a:moveTo>
                        <a:pt x="0" y="0"/>
                      </a:moveTo>
                      <a:lnTo>
                        <a:pt x="1728" y="0"/>
                      </a:lnTo>
                      <a:lnTo>
                        <a:pt x="1728" y="1392"/>
                      </a:lnTo>
                      <a:lnTo>
                        <a:pt x="0" y="13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33136" name="Rectangle 16"/>
                <p:cNvSpPr>
                  <a:spLocks noChangeArrowheads="1"/>
                </p:cNvSpPr>
                <p:nvPr/>
              </p:nvSpPr>
              <p:spPr bwMode="auto">
                <a:xfrm>
                  <a:off x="2050" y="1766"/>
                  <a:ext cx="1365" cy="30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eaLnBrk="0" hangingPunct="0"/>
                  <a:r>
                    <a:rPr lang="en-US" sz="2400" b="1" u="sng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Polysaccharide</a:t>
                  </a:r>
                  <a:endParaRPr lang="en-US" sz="2800" b="1" u="sng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sp>
            <p:nvSpPr>
              <p:cNvPr id="133137" name="Line 17"/>
              <p:cNvSpPr>
                <a:spLocks noChangeShapeType="1"/>
              </p:cNvSpPr>
              <p:nvPr/>
            </p:nvSpPr>
            <p:spPr bwMode="auto">
              <a:xfrm>
                <a:off x="2817" y="1257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33138" name="Rectangle 18"/>
              <p:cNvSpPr>
                <a:spLocks noChangeArrowheads="1"/>
              </p:cNvSpPr>
              <p:nvPr/>
            </p:nvSpPr>
            <p:spPr bwMode="auto">
              <a:xfrm>
                <a:off x="1931" y="1653"/>
                <a:ext cx="15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400">
                    <a:latin typeface="Times" panose="02020603050405020304" pitchFamily="18" charset="0"/>
                    <a:cs typeface="Times" panose="02020603050405020304" pitchFamily="18" charset="0"/>
                  </a:rPr>
                  <a:t>Interference optics</a:t>
                </a:r>
              </a:p>
            </p:txBody>
          </p:sp>
          <p:sp>
            <p:nvSpPr>
              <p:cNvPr id="133139" name="Rectangle 19"/>
              <p:cNvSpPr>
                <a:spLocks noChangeArrowheads="1"/>
              </p:cNvSpPr>
              <p:nvPr/>
            </p:nvSpPr>
            <p:spPr bwMode="auto">
              <a:xfrm>
                <a:off x="2145" y="2019"/>
                <a:ext cx="1254" cy="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C &gt; 0.1 mg/ml</a:t>
                </a:r>
              </a:p>
              <a:p>
                <a:pPr algn="l" eaLnBrk="0" hangingPunct="0">
                  <a:lnSpc>
                    <a:spcPct val="80000"/>
                  </a:lnSpc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l" eaLnBrk="0" hangingPunct="0">
                  <a:lnSpc>
                    <a:spcPct val="80000"/>
                  </a:lnSpc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50 </a:t>
                </a:r>
                <a:r>
                  <a:rPr lang="en-US" sz="24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nM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" panose="02020603050405020304" pitchFamily="18" charset="0"/>
                    <a:cs typeface="Times" panose="02020603050405020304" pitchFamily="18" charset="0"/>
                  </a:rPr>
                  <a:t>fluorescein</a:t>
                </a:r>
              </a:p>
            </p:txBody>
          </p:sp>
          <p:sp>
            <p:nvSpPr>
              <p:cNvPr id="133140" name="Line 20"/>
              <p:cNvSpPr>
                <a:spLocks noChangeShapeType="1"/>
              </p:cNvSpPr>
              <p:nvPr/>
            </p:nvSpPr>
            <p:spPr bwMode="auto">
              <a:xfrm>
                <a:off x="2817" y="1210"/>
                <a:ext cx="16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133141" name="Group 21"/>
              <p:cNvGrpSpPr>
                <a:grpSpLocks/>
              </p:cNvGrpSpPr>
              <p:nvPr/>
            </p:nvGrpSpPr>
            <p:grpSpPr bwMode="auto">
              <a:xfrm>
                <a:off x="3710" y="1370"/>
                <a:ext cx="1748" cy="1318"/>
                <a:chOff x="3821" y="1728"/>
                <a:chExt cx="1748" cy="1397"/>
              </a:xfrm>
            </p:grpSpPr>
            <p:sp>
              <p:nvSpPr>
                <p:cNvPr id="133142" name="Freeform 22"/>
                <p:cNvSpPr>
                  <a:spLocks/>
                </p:cNvSpPr>
                <p:nvPr/>
              </p:nvSpPr>
              <p:spPr bwMode="auto">
                <a:xfrm>
                  <a:off x="3821" y="1728"/>
                  <a:ext cx="1748" cy="1397"/>
                </a:xfrm>
                <a:custGeom>
                  <a:avLst/>
                  <a:gdLst>
                    <a:gd name="T0" fmla="*/ 0 w 1748"/>
                    <a:gd name="T1" fmla="*/ 0 h 1397"/>
                    <a:gd name="T2" fmla="*/ 1747 w 1748"/>
                    <a:gd name="T3" fmla="*/ 0 h 1397"/>
                    <a:gd name="T4" fmla="*/ 1747 w 1748"/>
                    <a:gd name="T5" fmla="*/ 1396 h 1397"/>
                    <a:gd name="T6" fmla="*/ 0 w 1748"/>
                    <a:gd name="T7" fmla="*/ 1396 h 1397"/>
                    <a:gd name="T8" fmla="*/ 0 w 1748"/>
                    <a:gd name="T9" fmla="*/ 0 h 1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48" h="1397">
                      <a:moveTo>
                        <a:pt x="0" y="0"/>
                      </a:moveTo>
                      <a:lnTo>
                        <a:pt x="1747" y="0"/>
                      </a:lnTo>
                      <a:lnTo>
                        <a:pt x="1747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133143" name="Rectangle 23"/>
                <p:cNvSpPr>
                  <a:spLocks noChangeArrowheads="1"/>
                </p:cNvSpPr>
                <p:nvPr/>
              </p:nvSpPr>
              <p:spPr bwMode="auto">
                <a:xfrm>
                  <a:off x="3943" y="1767"/>
                  <a:ext cx="1156" cy="30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eaLnBrk="0" hangingPunct="0"/>
                  <a:r>
                    <a:rPr lang="en-US" sz="2400" b="1" u="sng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Nucleic Acid</a:t>
                  </a:r>
                </a:p>
              </p:txBody>
            </p:sp>
          </p:grpSp>
          <p:sp>
            <p:nvSpPr>
              <p:cNvPr id="133144" name="Rectangle 24"/>
              <p:cNvSpPr>
                <a:spLocks noChangeArrowheads="1"/>
              </p:cNvSpPr>
              <p:nvPr/>
            </p:nvSpPr>
            <p:spPr bwMode="auto">
              <a:xfrm>
                <a:off x="3694" y="1653"/>
                <a:ext cx="155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/>
                <a:r>
                  <a:rPr lang="en-US" sz="2400">
                    <a:latin typeface="Times" panose="02020603050405020304" pitchFamily="18" charset="0"/>
                    <a:cs typeface="Times" panose="02020603050405020304" pitchFamily="18" charset="0"/>
                  </a:rPr>
                  <a:t>Absorbance optics</a:t>
                </a:r>
              </a:p>
            </p:txBody>
          </p:sp>
          <p:sp>
            <p:nvSpPr>
              <p:cNvPr id="133145" name="Rectangle 25"/>
              <p:cNvSpPr>
                <a:spLocks noChangeArrowheads="1"/>
              </p:cNvSpPr>
              <p:nvPr/>
            </p:nvSpPr>
            <p:spPr bwMode="auto">
              <a:xfrm>
                <a:off x="4033" y="1926"/>
                <a:ext cx="1254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1 A</a:t>
                </a:r>
                <a:r>
                  <a:rPr lang="en-US" sz="2400" baseline="-25000" dirty="0">
                    <a:latin typeface="Times" panose="02020603050405020304" pitchFamily="18" charset="0"/>
                    <a:cs typeface="Times" panose="02020603050405020304" pitchFamily="18" charset="0"/>
                  </a:rPr>
                  <a:t>260</a:t>
                </a:r>
              </a:p>
              <a:p>
                <a:pPr algn="l" eaLnBrk="0" hangingPunct="0">
                  <a:lnSpc>
                    <a:spcPct val="90000"/>
                  </a:lnSpc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l" eaLnBrk="0" hangingPunct="0">
                  <a:lnSpc>
                    <a:spcPct val="90000"/>
                  </a:lnSpc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50 </a:t>
                </a:r>
                <a:r>
                  <a:rPr lang="en-US" sz="24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nM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" panose="02020603050405020304" pitchFamily="18" charset="0"/>
                    <a:cs typeface="Times" panose="02020603050405020304" pitchFamily="18" charset="0"/>
                  </a:rPr>
                  <a:t>fluorescein</a:t>
                </a:r>
              </a:p>
            </p:txBody>
          </p:sp>
        </p:grpSp>
        <p:sp>
          <p:nvSpPr>
            <p:cNvPr id="133164" name="Line 44"/>
            <p:cNvSpPr>
              <a:spLocks noChangeShapeType="1"/>
            </p:cNvSpPr>
            <p:nvPr/>
          </p:nvSpPr>
          <p:spPr bwMode="auto">
            <a:xfrm flipV="1">
              <a:off x="2816" y="97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Summary comparison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09F9-531B-4766-A1CA-4EDC772655C2}" type="slidenum"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pPr/>
              <a:t>9</a:t>
            </a:fld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3520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0726"/>
              </p:ext>
            </p:extLst>
          </p:nvPr>
        </p:nvGraphicFramePr>
        <p:xfrm>
          <a:off x="609600" y="1387475"/>
          <a:ext cx="8305800" cy="48188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Radial Resolution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Scan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When to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Absorbance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0.1 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20-50 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μ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60 – 300 seconds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Selectivity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Non-dialyzable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Fluorescence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100 pM 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fluorescein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20-50 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μ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 seconds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(all cells)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Selectivity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Non-dialyzable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 quantities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sz="1800" b="1" i="0" u="sng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Interference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-6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μ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 second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Buffer absorbs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Sample doesn’t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Variable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Accurate C </a:t>
                      </a: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Short column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 equilibrium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sz="1800" b="1" i="0" u="sng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97F61A5-3BFB-4052-926F-EE7C9048E5FF}" vid="{80785E93-319B-4208-930C-7C31578BBE17}"/>
    </a:ext>
  </a:extLst>
</a:theme>
</file>

<file path=ppt/theme/theme3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11515</TotalTime>
  <Words>3175</Words>
  <Application>Microsoft Office PowerPoint</Application>
  <PresentationFormat>On-screen Show (4:3)</PresentationFormat>
  <Paragraphs>746</Paragraphs>
  <Slides>61</Slides>
  <Notes>46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Century Gothic</vt:lpstr>
      <vt:lpstr>Garamond</vt:lpstr>
      <vt:lpstr>Tahoma</vt:lpstr>
      <vt:lpstr>Times</vt:lpstr>
      <vt:lpstr>Times New Roman</vt:lpstr>
      <vt:lpstr>Wingdings</vt:lpstr>
      <vt:lpstr>Custom Design</vt:lpstr>
      <vt:lpstr>Theme1</vt:lpstr>
      <vt:lpstr>Presentation level design</vt:lpstr>
      <vt:lpstr>Equation</vt:lpstr>
      <vt:lpstr>Graph</vt:lpstr>
      <vt:lpstr>Bitmap Image</vt:lpstr>
      <vt:lpstr>AUC Fundamentals</vt:lpstr>
      <vt:lpstr>Outline</vt:lpstr>
      <vt:lpstr>An AUC experiment consists of…</vt:lpstr>
      <vt:lpstr>An AUC experiment consists of…</vt:lpstr>
      <vt:lpstr>What do you want to know?</vt:lpstr>
      <vt:lpstr>General Sample Handling</vt:lpstr>
      <vt:lpstr>Sample Handling</vt:lpstr>
      <vt:lpstr>Optical system choices</vt:lpstr>
      <vt:lpstr>Summary comparison</vt:lpstr>
      <vt:lpstr>Sedimentation velocity</vt:lpstr>
      <vt:lpstr>Distance moved by s &amp; D</vt:lpstr>
      <vt:lpstr>Choosing a rotor speed</vt:lpstr>
      <vt:lpstr>PowerPoint Presentation</vt:lpstr>
      <vt:lpstr>Selecting rpm</vt:lpstr>
      <vt:lpstr>Time needed to move 100 μm</vt:lpstr>
      <vt:lpstr>Sedimentation velocity Balance of forces</vt:lpstr>
      <vt:lpstr>QAD analysis Just look at the data</vt:lpstr>
      <vt:lpstr>Effect of shape on S S  = Mb/f  f = 6πξRs</vt:lpstr>
      <vt:lpstr>Effect of shape on S and D</vt:lpstr>
      <vt:lpstr>Hydrodynamic nonideality</vt:lpstr>
      <vt:lpstr>Hydrodynamic nonideality</vt:lpstr>
      <vt:lpstr>Effect of concentration on S and D</vt:lpstr>
      <vt:lpstr>Extrapolate s and D to c = 0</vt:lpstr>
      <vt:lpstr>Shape and concentration effects on s</vt:lpstr>
      <vt:lpstr>What are f and f/fo?</vt:lpstr>
      <vt:lpstr>Viscosity</vt:lpstr>
      <vt:lpstr>Mechanics of viscosity</vt:lpstr>
      <vt:lpstr>Viscosity: different views</vt:lpstr>
      <vt:lpstr>“Kinds” of viscosity</vt:lpstr>
      <vt:lpstr>Intrinsic Viscosity of Ellipsoids </vt:lpstr>
      <vt:lpstr>Sedimentation velocity protocols</vt:lpstr>
      <vt:lpstr>When to choose equilibrium</vt:lpstr>
      <vt:lpstr>Sedimentation Equilibrium A balance of fluxes</vt:lpstr>
      <vt:lpstr>Sedimentation Equilibrium A balance of energies</vt:lpstr>
      <vt:lpstr>Sedimentation Equilibrium A thermodynamic view</vt:lpstr>
      <vt:lpstr>Golden rules of sedimentation equilibrium</vt:lpstr>
      <vt:lpstr>AUC Fundamentals </vt:lpstr>
      <vt:lpstr>Suppose you head a facility</vt:lpstr>
      <vt:lpstr>Proteins- general</vt:lpstr>
      <vt:lpstr>Proteins- self association</vt:lpstr>
      <vt:lpstr>Proteins- hetero association</vt:lpstr>
      <vt:lpstr>Polysaccharides</vt:lpstr>
      <vt:lpstr>Nucleic acids</vt:lpstr>
      <vt:lpstr>Others kinds of molecules</vt:lpstr>
      <vt:lpstr>What is in the solvent?</vt:lpstr>
      <vt:lpstr>Centerpieces</vt:lpstr>
      <vt:lpstr>Windows and holders</vt:lpstr>
      <vt:lpstr>Cell assembly</vt:lpstr>
      <vt:lpstr>Cell alignment in rotor</vt:lpstr>
      <vt:lpstr>Component and cell press</vt:lpstr>
      <vt:lpstr>Cell washer</vt:lpstr>
      <vt:lpstr>AUC Fundamentals</vt:lpstr>
      <vt:lpstr>Correcting for Buoyancy</vt:lpstr>
      <vt:lpstr>Determining ρ</vt:lpstr>
      <vt:lpstr>Partial Specific Volume</vt:lpstr>
      <vt:lpstr>The buoyancy factor is (dρ/dc2)μ</vt:lpstr>
      <vt:lpstr>When to worry about using (1-vρ) </vt:lpstr>
      <vt:lpstr>Detergent-solubilized proteins</vt:lpstr>
      <vt:lpstr>So what does M refer to in a  multi-component solution?</vt:lpstr>
      <vt:lpstr>Correcting Viscosity</vt:lpstr>
      <vt:lpstr>Summary Adjusting s for solvent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WSE</dc:creator>
  <cp:lastModifiedBy>Tom Laue</cp:lastModifiedBy>
  <cp:revision>255</cp:revision>
  <dcterms:created xsi:type="dcterms:W3CDTF">2004-08-30T20:47:03Z</dcterms:created>
  <dcterms:modified xsi:type="dcterms:W3CDTF">2022-07-11T13:56:49Z</dcterms:modified>
</cp:coreProperties>
</file>